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34_239FE69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7_556FB11.xml" ContentType="application/vnd.ms-powerpoint.comments+xml"/>
  <Override PartName="/ppt/notesSlides/notesSlide5.xml" ContentType="application/vnd.openxmlformats-officedocument.presentationml.notesSlide+xml"/>
  <Override PartName="/ppt/comments/modernComment_145_D9550156.xml" ContentType="application/vnd.ms-powerpoint.comments+xml"/>
  <Override PartName="/ppt/comments/modernComment_149_5BE05B1E.xml" ContentType="application/vnd.ms-powerpoint.comments+xml"/>
  <Override PartName="/ppt/comments/modernComment_140_B04A7DB7.xml" ContentType="application/vnd.ms-powerpoint.comments+xml"/>
  <Override PartName="/ppt/comments/modernComment_3A9_8813AA.xml" ContentType="application/vnd.ms-powerpoint.comments+xml"/>
  <Override PartName="/ppt/comments/modernComment_3AB_1905346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308" r:id="rId2"/>
    <p:sldId id="258" r:id="rId3"/>
    <p:sldId id="305" r:id="rId4"/>
    <p:sldId id="259" r:id="rId5"/>
    <p:sldId id="306" r:id="rId6"/>
    <p:sldId id="260" r:id="rId7"/>
    <p:sldId id="311" r:id="rId8"/>
    <p:sldId id="313" r:id="rId9"/>
    <p:sldId id="314" r:id="rId10"/>
    <p:sldId id="316" r:id="rId11"/>
    <p:sldId id="322" r:id="rId12"/>
    <p:sldId id="318" r:id="rId13"/>
    <p:sldId id="323" r:id="rId14"/>
    <p:sldId id="324" r:id="rId15"/>
    <p:sldId id="319" r:id="rId16"/>
    <p:sldId id="325" r:id="rId17"/>
    <p:sldId id="326" r:id="rId18"/>
    <p:sldId id="328" r:id="rId19"/>
    <p:sldId id="329" r:id="rId20"/>
    <p:sldId id="923" r:id="rId21"/>
    <p:sldId id="925" r:id="rId22"/>
    <p:sldId id="930" r:id="rId23"/>
    <p:sldId id="931" r:id="rId24"/>
    <p:sldId id="320" r:id="rId25"/>
    <p:sldId id="932" r:id="rId26"/>
    <p:sldId id="933" r:id="rId27"/>
    <p:sldId id="934" r:id="rId28"/>
    <p:sldId id="935" r:id="rId29"/>
    <p:sldId id="936" r:id="rId30"/>
    <p:sldId id="937" r:id="rId31"/>
    <p:sldId id="939" r:id="rId32"/>
    <p:sldId id="938" r:id="rId33"/>
  </p:sldIdLst>
  <p:sldSz cx="18288000" cy="10287000"/>
  <p:notesSz cx="6858000" cy="9144000"/>
  <p:embeddedFontLs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Barlow Black" panose="00000A00000000000000" pitchFamily="2" charset="0"/>
      <p:bold r:id="rId39"/>
      <p:boldItalic r:id="rId40"/>
    </p:embeddedFont>
    <p:embeddedFont>
      <p:font typeface="Barlow Light" panose="00000400000000000000" pitchFamily="2" charset="0"/>
      <p:regular r:id="rId41"/>
      <p:italic r:id="rId42"/>
    </p:embeddedFont>
    <p:embeddedFont>
      <p:font typeface="Caveat" panose="020B0604020202020204" charset="0"/>
      <p:regular r:id="rId43"/>
      <p:bold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Lexend Deca" panose="020B0604020202020204" charset="0"/>
      <p:regular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Outfit" panose="020B0604020202020204" charset="0"/>
      <p:regular r:id="rId54"/>
    </p:embeddedFont>
    <p:embeddedFont>
      <p:font typeface="Outfit Bold" panose="020B0604020202020204" charset="0"/>
      <p:regular r:id="rId55"/>
      <p:bold r:id="rId56"/>
    </p:embeddedFont>
    <p:embeddedFont>
      <p:font typeface="Proxima Nova" panose="020B0604020202020204" charset="0"/>
      <p:regular r:id="rId57"/>
      <p:bold r:id="rId58"/>
      <p:italic r:id="rId59"/>
      <p:boldItalic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1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97E51A-5BF5-83BE-2A6F-07533FE4F8B2}" name="David Sugarman" initials="DS" userId="S::davids@packt.com::147eb03a-6a4b-4b86-8143-1a0addc55414" providerId="AD"/>
  <p188:author id="{4B85281E-9B96-F22D-70D3-5C829F567ED2}" name="Andrea Gioia" initials="AG" userId="S::andrea.gioia@quantyca.it::fe321668-c52b-46e6-9c53-c919ad1849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E56"/>
    <a:srgbClr val="00CD8F"/>
    <a:srgbClr val="E46C0A"/>
    <a:srgbClr val="984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EE20D-C822-4D5B-A6FB-C8716B16607C}" v="1" dt="2025-07-15T14:17:19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22" autoAdjust="0"/>
  </p:normalViewPr>
  <p:slideViewPr>
    <p:cSldViewPr>
      <p:cViewPr varScale="1">
        <p:scale>
          <a:sx n="52" d="100"/>
          <a:sy n="52" d="100"/>
        </p:scale>
        <p:origin x="696" y="53"/>
      </p:cViewPr>
      <p:guideLst>
        <p:guide orient="horz" pos="501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ugarman" userId="147eb03a-6a4b-4b86-8143-1a0addc55414" providerId="ADAL" clId="{BCFEE20D-C822-4D5B-A6FB-C8716B16607C}"/>
    <pc:docChg chg="undo custSel modSld">
      <pc:chgData name="David Sugarman" userId="147eb03a-6a4b-4b86-8143-1a0addc55414" providerId="ADAL" clId="{BCFEE20D-C822-4D5B-A6FB-C8716B16607C}" dt="2025-07-15T14:47:29.210" v="64" actId="14100"/>
      <pc:docMkLst>
        <pc:docMk/>
      </pc:docMkLst>
      <pc:sldChg chg="modSp mod">
        <pc:chgData name="David Sugarman" userId="147eb03a-6a4b-4b86-8143-1a0addc55414" providerId="ADAL" clId="{BCFEE20D-C822-4D5B-A6FB-C8716B16607C}" dt="2025-07-15T14:01:13.858" v="2" actId="20577"/>
        <pc:sldMkLst>
          <pc:docMk/>
          <pc:sldMk cId="597681819" sldId="308"/>
        </pc:sldMkLst>
        <pc:spChg chg="mod">
          <ac:chgData name="David Sugarman" userId="147eb03a-6a4b-4b86-8143-1a0addc55414" providerId="ADAL" clId="{BCFEE20D-C822-4D5B-A6FB-C8716B16607C}" dt="2025-07-15T14:01:13.858" v="2" actId="20577"/>
          <ac:spMkLst>
            <pc:docMk/>
            <pc:sldMk cId="597681819" sldId="308"/>
            <ac:spMk id="12" creationId="{4BDCA74F-C253-3AC6-D1E9-B620098CF0C7}"/>
          </ac:spMkLst>
        </pc:spChg>
        <pc:spChg chg="mod">
          <ac:chgData name="David Sugarman" userId="147eb03a-6a4b-4b86-8143-1a0addc55414" providerId="ADAL" clId="{BCFEE20D-C822-4D5B-A6FB-C8716B16607C}" dt="2025-07-15T13:55:56.967" v="1" actId="368"/>
          <ac:spMkLst>
            <pc:docMk/>
            <pc:sldMk cId="597681819" sldId="308"/>
            <ac:spMk id="16" creationId="{55570E2D-C862-28C2-8155-7CE35AD6397B}"/>
          </ac:spMkLst>
        </pc:spChg>
      </pc:sldChg>
      <pc:sldChg chg="modSp mod">
        <pc:chgData name="David Sugarman" userId="147eb03a-6a4b-4b86-8143-1a0addc55414" providerId="ADAL" clId="{BCFEE20D-C822-4D5B-A6FB-C8716B16607C}" dt="2025-07-15T14:14:47.473" v="9" actId="6549"/>
        <pc:sldMkLst>
          <pc:docMk/>
          <pc:sldMk cId="677147750" sldId="313"/>
        </pc:sldMkLst>
        <pc:spChg chg="mod">
          <ac:chgData name="David Sugarman" userId="147eb03a-6a4b-4b86-8143-1a0addc55414" providerId="ADAL" clId="{BCFEE20D-C822-4D5B-A6FB-C8716B16607C}" dt="2025-07-15T14:14:47.473" v="9" actId="6549"/>
          <ac:spMkLst>
            <pc:docMk/>
            <pc:sldMk cId="677147750" sldId="313"/>
            <ac:spMk id="12" creationId="{BF6E441E-C45E-9131-AD5A-B8995D49B6BD}"/>
          </ac:spMkLst>
        </pc:spChg>
      </pc:sldChg>
      <pc:sldChg chg="modSp mod">
        <pc:chgData name="David Sugarman" userId="147eb03a-6a4b-4b86-8143-1a0addc55414" providerId="ADAL" clId="{BCFEE20D-C822-4D5B-A6FB-C8716B16607C}" dt="2025-07-15T14:17:19.678" v="17"/>
        <pc:sldMkLst>
          <pc:docMk/>
          <pc:sldMk cId="1912773592" sldId="314"/>
        </pc:sldMkLst>
        <pc:spChg chg="mod">
          <ac:chgData name="David Sugarman" userId="147eb03a-6a4b-4b86-8143-1a0addc55414" providerId="ADAL" clId="{BCFEE20D-C822-4D5B-A6FB-C8716B16607C}" dt="2025-07-15T14:17:06.490" v="14" actId="20577"/>
          <ac:spMkLst>
            <pc:docMk/>
            <pc:sldMk cId="1912773592" sldId="314"/>
            <ac:spMk id="18" creationId="{D83DA026-DA23-C6E1-0573-22F7E78B7A42}"/>
          </ac:spMkLst>
        </pc:spChg>
        <pc:spChg chg="mod">
          <ac:chgData name="David Sugarman" userId="147eb03a-6a4b-4b86-8143-1a0addc55414" providerId="ADAL" clId="{BCFEE20D-C822-4D5B-A6FB-C8716B16607C}" dt="2025-07-15T14:17:19.678" v="17"/>
          <ac:spMkLst>
            <pc:docMk/>
            <pc:sldMk cId="1912773592" sldId="314"/>
            <ac:spMk id="22" creationId="{9AB329F3-5EDD-D521-3FB8-ABAADE9439B4}"/>
          </ac:spMkLst>
        </pc:spChg>
      </pc:sldChg>
      <pc:sldChg chg="modSp mod">
        <pc:chgData name="David Sugarman" userId="147eb03a-6a4b-4b86-8143-1a0addc55414" providerId="ADAL" clId="{BCFEE20D-C822-4D5B-A6FB-C8716B16607C}" dt="2025-07-15T14:18:07.230" v="31" actId="790"/>
        <pc:sldMkLst>
          <pc:docMk/>
          <pc:sldMk cId="2930649462" sldId="316"/>
        </pc:sldMkLst>
        <pc:spChg chg="mod">
          <ac:chgData name="David Sugarman" userId="147eb03a-6a4b-4b86-8143-1a0addc55414" providerId="ADAL" clId="{BCFEE20D-C822-4D5B-A6FB-C8716B16607C}" dt="2025-07-15T14:18:07.230" v="31" actId="790"/>
          <ac:spMkLst>
            <pc:docMk/>
            <pc:sldMk cId="2930649462" sldId="316"/>
            <ac:spMk id="17" creationId="{F1BB18F9-E3FF-1D70-575A-5570C73332AC}"/>
          </ac:spMkLst>
        </pc:spChg>
        <pc:spChg chg="mod">
          <ac:chgData name="David Sugarman" userId="147eb03a-6a4b-4b86-8143-1a0addc55414" providerId="ADAL" clId="{BCFEE20D-C822-4D5B-A6FB-C8716B16607C}" dt="2025-07-15T14:17:58.377" v="28" actId="20577"/>
          <ac:spMkLst>
            <pc:docMk/>
            <pc:sldMk cId="2930649462" sldId="316"/>
            <ac:spMk id="21" creationId="{7AD6CD29-FD0C-B31C-6CD2-DD621508D4D9}"/>
          </ac:spMkLst>
        </pc:spChg>
        <pc:spChg chg="mod">
          <ac:chgData name="David Sugarman" userId="147eb03a-6a4b-4b86-8143-1a0addc55414" providerId="ADAL" clId="{BCFEE20D-C822-4D5B-A6FB-C8716B16607C}" dt="2025-07-15T14:17:49.080" v="26" actId="20577"/>
          <ac:spMkLst>
            <pc:docMk/>
            <pc:sldMk cId="2930649462" sldId="316"/>
            <ac:spMk id="26" creationId="{1B1AFC57-6FDA-1B77-EF79-C6B647610FB4}"/>
          </ac:spMkLst>
        </pc:spChg>
        <pc:spChg chg="mod">
          <ac:chgData name="David Sugarman" userId="147eb03a-6a4b-4b86-8143-1a0addc55414" providerId="ADAL" clId="{BCFEE20D-C822-4D5B-A6FB-C8716B16607C}" dt="2025-07-15T14:17:42.605" v="22" actId="20577"/>
          <ac:spMkLst>
            <pc:docMk/>
            <pc:sldMk cId="2930649462" sldId="316"/>
            <ac:spMk id="29" creationId="{492554CE-23D5-9B22-0E71-AF4753340094}"/>
          </ac:spMkLst>
        </pc:spChg>
      </pc:sldChg>
      <pc:sldChg chg="modSp mod">
        <pc:chgData name="David Sugarman" userId="147eb03a-6a4b-4b86-8143-1a0addc55414" providerId="ADAL" clId="{BCFEE20D-C822-4D5B-A6FB-C8716B16607C}" dt="2025-07-15T14:22:07.695" v="35" actId="1035"/>
        <pc:sldMkLst>
          <pc:docMk/>
          <pc:sldMk cId="2308244863" sldId="318"/>
        </pc:sldMkLst>
        <pc:spChg chg="mod">
          <ac:chgData name="David Sugarman" userId="147eb03a-6a4b-4b86-8143-1a0addc55414" providerId="ADAL" clId="{BCFEE20D-C822-4D5B-A6FB-C8716B16607C}" dt="2025-07-15T14:22:07.695" v="35" actId="1035"/>
          <ac:spMkLst>
            <pc:docMk/>
            <pc:sldMk cId="2308244863" sldId="318"/>
            <ac:spMk id="80" creationId="{6D071924-5782-6E46-A5C6-3596B234C8C3}"/>
          </ac:spMkLst>
        </pc:spChg>
        <pc:spChg chg="mod">
          <ac:chgData name="David Sugarman" userId="147eb03a-6a4b-4b86-8143-1a0addc55414" providerId="ADAL" clId="{BCFEE20D-C822-4D5B-A6FB-C8716B16607C}" dt="2025-07-15T14:22:02.541" v="34" actId="1036"/>
          <ac:spMkLst>
            <pc:docMk/>
            <pc:sldMk cId="2308244863" sldId="318"/>
            <ac:spMk id="130" creationId="{64AB35C0-7784-729C-CE87-24A7A012158F}"/>
          </ac:spMkLst>
        </pc:spChg>
      </pc:sldChg>
      <pc:sldChg chg="modSp mod">
        <pc:chgData name="David Sugarman" userId="147eb03a-6a4b-4b86-8143-1a0addc55414" providerId="ADAL" clId="{BCFEE20D-C822-4D5B-A6FB-C8716B16607C}" dt="2025-07-15T14:24:06.937" v="39" actId="20577"/>
        <pc:sldMkLst>
          <pc:docMk/>
          <pc:sldMk cId="2498673863" sldId="326"/>
        </pc:sldMkLst>
        <pc:spChg chg="mod">
          <ac:chgData name="David Sugarman" userId="147eb03a-6a4b-4b86-8143-1a0addc55414" providerId="ADAL" clId="{BCFEE20D-C822-4D5B-A6FB-C8716B16607C}" dt="2025-07-15T14:23:56.089" v="36" actId="20577"/>
          <ac:spMkLst>
            <pc:docMk/>
            <pc:sldMk cId="2498673863" sldId="326"/>
            <ac:spMk id="11" creationId="{18D265CE-3041-E09B-80BC-486E08FF40E2}"/>
          </ac:spMkLst>
        </pc:spChg>
        <pc:spChg chg="mod">
          <ac:chgData name="David Sugarman" userId="147eb03a-6a4b-4b86-8143-1a0addc55414" providerId="ADAL" clId="{BCFEE20D-C822-4D5B-A6FB-C8716B16607C}" dt="2025-07-15T14:24:06.937" v="39" actId="20577"/>
          <ac:spMkLst>
            <pc:docMk/>
            <pc:sldMk cId="2498673863" sldId="326"/>
            <ac:spMk id="83" creationId="{F7DC9872-7952-EF95-1025-E8C4022F3D70}"/>
          </ac:spMkLst>
        </pc:spChg>
      </pc:sldChg>
      <pc:sldChg chg="modSp mod">
        <pc:chgData name="David Sugarman" userId="147eb03a-6a4b-4b86-8143-1a0addc55414" providerId="ADAL" clId="{BCFEE20D-C822-4D5B-A6FB-C8716B16607C}" dt="2025-07-15T14:30:19.080" v="47" actId="6549"/>
        <pc:sldMkLst>
          <pc:docMk/>
          <pc:sldMk cId="1541430046" sldId="329"/>
        </pc:sldMkLst>
        <pc:spChg chg="mod">
          <ac:chgData name="David Sugarman" userId="147eb03a-6a4b-4b86-8143-1a0addc55414" providerId="ADAL" clId="{BCFEE20D-C822-4D5B-A6FB-C8716B16607C}" dt="2025-07-15T14:30:04.584" v="41" actId="20577"/>
          <ac:spMkLst>
            <pc:docMk/>
            <pc:sldMk cId="1541430046" sldId="329"/>
            <ac:spMk id="92" creationId="{392759F5-DD39-D3C9-A78D-1EBEA806AE7F}"/>
          </ac:spMkLst>
        </pc:spChg>
        <pc:spChg chg="mod">
          <ac:chgData name="David Sugarman" userId="147eb03a-6a4b-4b86-8143-1a0addc55414" providerId="ADAL" clId="{BCFEE20D-C822-4D5B-A6FB-C8716B16607C}" dt="2025-07-15T14:30:00.767" v="40" actId="20577"/>
          <ac:spMkLst>
            <pc:docMk/>
            <pc:sldMk cId="1541430046" sldId="329"/>
            <ac:spMk id="94" creationId="{245241E6-BD72-A3B6-4F8C-4F5526F216E7}"/>
          </ac:spMkLst>
        </pc:spChg>
        <pc:spChg chg="mod">
          <ac:chgData name="David Sugarman" userId="147eb03a-6a4b-4b86-8143-1a0addc55414" providerId="ADAL" clId="{BCFEE20D-C822-4D5B-A6FB-C8716B16607C}" dt="2025-07-15T14:30:19.080" v="47" actId="6549"/>
          <ac:spMkLst>
            <pc:docMk/>
            <pc:sldMk cId="1541430046" sldId="329"/>
            <ac:spMk id="150" creationId="{A8587FCD-803A-E1C1-904F-38A925CE8A40}"/>
          </ac:spMkLst>
        </pc:spChg>
      </pc:sldChg>
      <pc:sldChg chg="modSp mod">
        <pc:chgData name="David Sugarman" userId="147eb03a-6a4b-4b86-8143-1a0addc55414" providerId="ADAL" clId="{BCFEE20D-C822-4D5B-A6FB-C8716B16607C}" dt="2025-07-15T14:32:30.787" v="48" actId="6549"/>
        <pc:sldMkLst>
          <pc:docMk/>
          <pc:sldMk cId="4062288299" sldId="923"/>
        </pc:sldMkLst>
        <pc:spChg chg="mod">
          <ac:chgData name="David Sugarman" userId="147eb03a-6a4b-4b86-8143-1a0addc55414" providerId="ADAL" clId="{BCFEE20D-C822-4D5B-A6FB-C8716B16607C}" dt="2025-07-15T14:32:30.787" v="48" actId="6549"/>
          <ac:spMkLst>
            <pc:docMk/>
            <pc:sldMk cId="4062288299" sldId="923"/>
            <ac:spMk id="43" creationId="{12FDA5CC-DF14-7056-F53E-CECDE8A02589}"/>
          </ac:spMkLst>
        </pc:spChg>
      </pc:sldChg>
      <pc:sldChg chg="modSp mod">
        <pc:chgData name="David Sugarman" userId="147eb03a-6a4b-4b86-8143-1a0addc55414" providerId="ADAL" clId="{BCFEE20D-C822-4D5B-A6FB-C8716B16607C}" dt="2025-07-15T14:32:44.042" v="50" actId="20577"/>
        <pc:sldMkLst>
          <pc:docMk/>
          <pc:sldMk cId="1190953885" sldId="925"/>
        </pc:sldMkLst>
        <pc:spChg chg="mod">
          <ac:chgData name="David Sugarman" userId="147eb03a-6a4b-4b86-8143-1a0addc55414" providerId="ADAL" clId="{BCFEE20D-C822-4D5B-A6FB-C8716B16607C}" dt="2025-07-15T14:32:44.042" v="50" actId="20577"/>
          <ac:spMkLst>
            <pc:docMk/>
            <pc:sldMk cId="1190953885" sldId="925"/>
            <ac:spMk id="21" creationId="{16FAD0B2-3D1C-B487-B2F4-49FF9E4C44E7}"/>
          </ac:spMkLst>
        </pc:spChg>
      </pc:sldChg>
      <pc:sldChg chg="modSp mod">
        <pc:chgData name="David Sugarman" userId="147eb03a-6a4b-4b86-8143-1a0addc55414" providerId="ADAL" clId="{BCFEE20D-C822-4D5B-A6FB-C8716B16607C}" dt="2025-07-15T14:34:27.619" v="57" actId="6549"/>
        <pc:sldMkLst>
          <pc:docMk/>
          <pc:sldMk cId="3079093193" sldId="930"/>
        </pc:sldMkLst>
        <pc:spChg chg="mod">
          <ac:chgData name="David Sugarman" userId="147eb03a-6a4b-4b86-8143-1a0addc55414" providerId="ADAL" clId="{BCFEE20D-C822-4D5B-A6FB-C8716B16607C}" dt="2025-07-15T14:34:20.879" v="56" actId="20577"/>
          <ac:spMkLst>
            <pc:docMk/>
            <pc:sldMk cId="3079093193" sldId="930"/>
            <ac:spMk id="26" creationId="{F6F62425-7EA6-BEA1-9227-EBFBB1FB65FA}"/>
          </ac:spMkLst>
        </pc:spChg>
        <pc:spChg chg="mod">
          <ac:chgData name="David Sugarman" userId="147eb03a-6a4b-4b86-8143-1a0addc55414" providerId="ADAL" clId="{BCFEE20D-C822-4D5B-A6FB-C8716B16607C}" dt="2025-07-15T14:34:27.619" v="57" actId="6549"/>
          <ac:spMkLst>
            <pc:docMk/>
            <pc:sldMk cId="3079093193" sldId="930"/>
            <ac:spMk id="30" creationId="{282D26D0-0CD3-EE8F-2A55-9E84C6FC10DE}"/>
          </ac:spMkLst>
        </pc:spChg>
      </pc:sldChg>
      <pc:sldChg chg="modSp mod">
        <pc:chgData name="David Sugarman" userId="147eb03a-6a4b-4b86-8143-1a0addc55414" providerId="ADAL" clId="{BCFEE20D-C822-4D5B-A6FB-C8716B16607C}" dt="2025-07-15T14:43:38.049" v="58" actId="20577"/>
        <pc:sldMkLst>
          <pc:docMk/>
          <pc:sldMk cId="3636682375" sldId="935"/>
        </pc:sldMkLst>
        <pc:spChg chg="mod">
          <ac:chgData name="David Sugarman" userId="147eb03a-6a4b-4b86-8143-1a0addc55414" providerId="ADAL" clId="{BCFEE20D-C822-4D5B-A6FB-C8716B16607C}" dt="2025-07-15T14:43:38.049" v="58" actId="20577"/>
          <ac:spMkLst>
            <pc:docMk/>
            <pc:sldMk cId="3636682375" sldId="935"/>
            <ac:spMk id="92" creationId="{3A655E9E-540C-73D8-539E-C83CD9F3FDD5}"/>
          </ac:spMkLst>
        </pc:spChg>
      </pc:sldChg>
      <pc:sldChg chg="modSp mod">
        <pc:chgData name="David Sugarman" userId="147eb03a-6a4b-4b86-8143-1a0addc55414" providerId="ADAL" clId="{BCFEE20D-C822-4D5B-A6FB-C8716B16607C}" dt="2025-07-15T14:44:20.635" v="62" actId="6549"/>
        <pc:sldMkLst>
          <pc:docMk/>
          <pc:sldMk cId="2467788973" sldId="936"/>
        </pc:sldMkLst>
        <pc:spChg chg="mod">
          <ac:chgData name="David Sugarman" userId="147eb03a-6a4b-4b86-8143-1a0addc55414" providerId="ADAL" clId="{BCFEE20D-C822-4D5B-A6FB-C8716B16607C}" dt="2025-07-15T14:44:20.635" v="62" actId="6549"/>
          <ac:spMkLst>
            <pc:docMk/>
            <pc:sldMk cId="2467788973" sldId="936"/>
            <ac:spMk id="11" creationId="{177E35BD-6E1D-3310-5BED-C4ED89A089F8}"/>
          </ac:spMkLst>
        </pc:spChg>
        <pc:grpChg chg="ord">
          <ac:chgData name="David Sugarman" userId="147eb03a-6a4b-4b86-8143-1a0addc55414" providerId="ADAL" clId="{BCFEE20D-C822-4D5B-A6FB-C8716B16607C}" dt="2025-07-15T14:44:18.549" v="61" actId="167"/>
          <ac:grpSpMkLst>
            <pc:docMk/>
            <pc:sldMk cId="2467788973" sldId="936"/>
            <ac:grpSpMk id="39" creationId="{A4E8E3CA-1261-AD4A-18F7-A558FEAC0043}"/>
          </ac:grpSpMkLst>
        </pc:grpChg>
      </pc:sldChg>
      <pc:sldChg chg="modSp mod">
        <pc:chgData name="David Sugarman" userId="147eb03a-6a4b-4b86-8143-1a0addc55414" providerId="ADAL" clId="{BCFEE20D-C822-4D5B-A6FB-C8716B16607C}" dt="2025-07-15T14:47:29.210" v="64" actId="14100"/>
        <pc:sldMkLst>
          <pc:docMk/>
          <pc:sldMk cId="8917930" sldId="937"/>
        </pc:sldMkLst>
        <pc:spChg chg="mod">
          <ac:chgData name="David Sugarman" userId="147eb03a-6a4b-4b86-8143-1a0addc55414" providerId="ADAL" clId="{BCFEE20D-C822-4D5B-A6FB-C8716B16607C}" dt="2025-07-15T14:47:29.210" v="64" actId="14100"/>
          <ac:spMkLst>
            <pc:docMk/>
            <pc:sldMk cId="8917930" sldId="937"/>
            <ac:spMk id="59" creationId="{4D8252A4-8347-8F0B-1990-49B069E05DC7}"/>
          </ac:spMkLst>
        </pc:spChg>
      </pc:sldChg>
    </pc:docChg>
  </pc:docChgLst>
</pc:chgInfo>
</file>

<file path=ppt/comments/modernComment_134_239FE6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DBA9E6-E5B9-45E0-8475-E9B25C0A56DD}" authorId="{3297E51A-5BF5-83BE-2A6F-07533FE4F8B2}" created="2025-07-15T13:55:50.079">
    <pc:sldMkLst xmlns:pc="http://schemas.microsoft.com/office/powerpoint/2013/main/command">
      <pc:docMk/>
      <pc:sldMk cId="597681819" sldId="308"/>
    </pc:sldMkLst>
    <p188:txBody>
      <a:bodyPr/>
      <a:lstStyle/>
      <a:p>
        <a:r>
          <a:rPr lang="en-US"/>
          <a:t>Hi Andrea! I’m David, an editor at Packt. I’ll add some comments to the deck and do some light copyediting if required.</a:t>
        </a:r>
      </a:p>
    </p188:txBody>
  </p188:cm>
</p188:cmLst>
</file>

<file path=ppt/comments/modernComment_137_556FB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F2558F-AA3E-46F4-B5FD-F3B189C781B7}" authorId="{3297E51A-5BF5-83BE-2A6F-07533FE4F8B2}" created="2025-07-15T14:14:28.605">
    <pc:sldMkLst xmlns:pc="http://schemas.microsoft.com/office/powerpoint/2013/main/command">
      <pc:docMk/>
      <pc:sldMk cId="89586449" sldId="311"/>
    </pc:sldMkLst>
    <p188:txBody>
      <a:bodyPr/>
      <a:lstStyle/>
      <a:p>
        <a:r>
          <a:rPr lang="en-US"/>
          <a:t>Good visualization.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28:31.619" authorId="{4B85281E-9B96-F22D-70D3-5C829F567ED2}"/>
          </p223:rxn>
        </p223:reactions>
      </p:ext>
    </p188:extLst>
  </p188:cm>
</p188:cmLst>
</file>

<file path=ppt/comments/modernComment_140_B04A7D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83179F-CCED-4DB8-99BE-EF56C1735741}" authorId="{3297E51A-5BF5-83BE-2A6F-07533FE4F8B2}" created="2025-07-15T14:49:10.594">
    <pc:sldMkLst xmlns:pc="http://schemas.microsoft.com/office/powerpoint/2013/main/command">
      <pc:docMk/>
      <pc:sldMk cId="2957671863" sldId="320"/>
    </pc:sldMkLst>
    <p188:txBody>
      <a:bodyPr/>
      <a:lstStyle/>
      <a:p>
        <a:r>
          <a:rPr lang="en-US"/>
          <a:t>A brief, written definition of Knowledge Mesh might be useful to include on a slide in this section. What do you think?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32:43.510" authorId="{4B85281E-9B96-F22D-70D3-5C829F567ED2}"/>
          </p223:rxn>
        </p223:reactions>
      </p:ext>
    </p188:extLst>
  </p188:cm>
</p188:cmLst>
</file>

<file path=ppt/comments/modernComment_145_D95501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FA5FDA-2E32-4DB0-AEEE-DBC881C73725}" authorId="{3297E51A-5BF5-83BE-2A6F-07533FE4F8B2}" created="2025-07-15T14:23:39.038">
    <pc:sldMkLst xmlns:pc="http://schemas.microsoft.com/office/powerpoint/2013/main/command">
      <pc:docMk/>
      <pc:sldMk cId="3646226774" sldId="325"/>
    </pc:sldMkLst>
    <p188:txBody>
      <a:bodyPr/>
      <a:lstStyle/>
      <a:p>
        <a:r>
          <a:rPr lang="en-US"/>
          <a:t>Slightly difficult to make sense of the two triangles here. I wonder if changing the grey for a different colour might make it clearer. What do you think?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31:55.593" authorId="{4B85281E-9B96-F22D-70D3-5C829F567ED2}"/>
          </p223:rxn>
        </p223:reactions>
      </p:ext>
    </p188:extLst>
  </p188:cm>
</p188:cmLst>
</file>

<file path=ppt/comments/modernComment_149_5BE05B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6E7311-181F-4F07-8D85-F868B09A3A1E}" authorId="{3297E51A-5BF5-83BE-2A6F-07533FE4F8B2}" created="2025-07-15T14:30:40.437">
    <pc:sldMkLst xmlns:pc="http://schemas.microsoft.com/office/powerpoint/2013/main/command">
      <pc:docMk/>
      <pc:sldMk cId="1541430046" sldId="329"/>
    </pc:sldMkLst>
    <p188:txBody>
      <a:bodyPr/>
      <a:lstStyle/>
      <a:p>
        <a:r>
          <a:rPr lang="en-US"/>
          <a:t>Quite a complex diagram - make sure to talk through it in detail!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32:22.946" authorId="{4B85281E-9B96-F22D-70D3-5C829F567ED2}"/>
          </p223:rxn>
        </p223:reactions>
      </p:ext>
    </p188:extLst>
  </p188:cm>
</p188:cmLst>
</file>

<file path=ppt/comments/modernComment_3A9_8813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54F6A7-8F74-4F70-9EF3-390EF22C2B67}" authorId="{3297E51A-5BF5-83BE-2A6F-07533FE4F8B2}" created="2025-07-15T14:48:07.391">
    <pc:sldMkLst xmlns:pc="http://schemas.microsoft.com/office/powerpoint/2013/main/command">
      <pc:docMk/>
      <pc:sldMk cId="8917930" sldId="937"/>
    </pc:sldMkLst>
    <p188:txBody>
      <a:bodyPr/>
      <a:lstStyle/>
      <a:p>
        <a:r>
          <a:rPr lang="en-US"/>
          <a:t>Great - could you add a final slide following this, before the “Thank you” slide, which summarizes this argument in text?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33:20.668" authorId="{4B85281E-9B96-F22D-70D3-5C829F567ED2}"/>
          </p223:rxn>
        </p223:reactions>
      </p:ext>
    </p188:extLst>
  </p188:cm>
</p188:cmLst>
</file>

<file path=ppt/comments/modernComment_3AB_190534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4E1259-1BB6-4725-9E33-33C210F87504}" authorId="{3297E51A-5BF5-83BE-2A6F-07533FE4F8B2}" created="2025-07-15T14:48:07.391">
    <pc:sldMkLst xmlns:pc="http://schemas.microsoft.com/office/powerpoint/2013/main/command">
      <pc:docMk/>
      <pc:sldMk cId="8917930" sldId="937"/>
    </pc:sldMkLst>
    <p188:txBody>
      <a:bodyPr/>
      <a:lstStyle/>
      <a:p>
        <a:r>
          <a:rPr lang="en-US"/>
          <a:t>Great - could you add a final slide following this, before the “Thank you” slide, which summarizes this argument in text?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7-16T12:33:20.668" authorId="{4B85281E-9B96-F22D-70D3-5C829F567ED2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286F0-5D44-442A-89D7-9EA0829990CE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3A928-C791-423D-8AB9-F59BCD590E3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7CF84-7D22-98C9-CD1F-A7E42F91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DC22E-6750-9425-DD7A-AC636AC63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D3774-5C32-3EC6-C8F4-3D5C8AA97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BA43-88C5-B71E-BEE8-FD5B98A9A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6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F55-ABA5-6CEB-A629-94C7F2B6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45612-AF3A-DEEE-72B3-F9BE2E619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00146-ABC2-84A6-4A65-19D79D947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3FD3-76F4-08F5-EC8C-0591A54F3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5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1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1.5 M tokens is enough to load all seven Harry Potter books into the context window</a:t>
            </a:r>
            <a:endParaRPr lang="it-IT" sz="1800" b="1" i="0" kern="1200" dirty="0">
              <a:solidFill>
                <a:schemeClr val="tx2"/>
              </a:solidFill>
              <a:latin typeface="Raleway" pitchFamily="2" charset="77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4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34_239FE69B.xm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langchain.com/the-rise-of-context-engineer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9.0242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5_D955015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49_5BE05B1E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40_B04A7DB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microsoft.com/office/2018/10/relationships/comments" Target="../comments/modernComment_3A9_8813A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3AB_1905346E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37_556FB1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angchain.dev/communication-is-all-you-need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pulse/growing-context-window-size-kill-rag-vishvambhar-dayal-u1us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4974F-450E-E84F-2D2D-5CAD1B1D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38212F-8A1F-C683-42C3-2ED69E62A216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E79C6-8DA5-045F-97EE-CAFCB3462848}"/>
              </a:ext>
            </a:extLst>
          </p:cNvPr>
          <p:cNvGrpSpPr/>
          <p:nvPr/>
        </p:nvGrpSpPr>
        <p:grpSpPr>
          <a:xfrm>
            <a:off x="0" y="2903094"/>
            <a:ext cx="18288000" cy="1110924"/>
            <a:chOff x="0" y="0"/>
            <a:chExt cx="5287621" cy="32120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667A5B-D7FF-A013-10EB-F450131B3004}"/>
                </a:ext>
              </a:extLst>
            </p:cNvPr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F3FF3DF-A3B0-2635-0B3D-4F8DCBDC4D4F}"/>
                </a:ext>
              </a:extLst>
            </p:cNvPr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5F0C4D2-4ADC-FE03-5D1D-C8F2CBF37931}"/>
              </a:ext>
            </a:extLst>
          </p:cNvPr>
          <p:cNvGrpSpPr/>
          <p:nvPr/>
        </p:nvGrpSpPr>
        <p:grpSpPr>
          <a:xfrm>
            <a:off x="14417256" y="6466736"/>
            <a:ext cx="2791564" cy="279156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8D4C75-5BC5-4EBF-CDC3-3930F72EF9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58E014-A7CE-AA7E-EA6F-085645C70DCD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4818A35-F850-8BC4-80EE-7CF068E955D5}"/>
              </a:ext>
            </a:extLst>
          </p:cNvPr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DCA74F-C253-3AC6-D1E9-B620098CF0C7}"/>
              </a:ext>
            </a:extLst>
          </p:cNvPr>
          <p:cNvSpPr txBox="1"/>
          <p:nvPr/>
        </p:nvSpPr>
        <p:spPr>
          <a:xfrm>
            <a:off x="972949" y="4411702"/>
            <a:ext cx="8628251" cy="4269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42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Language agents need proper context to perform tasks reliably.</a:t>
            </a:r>
          </a:p>
          <a:p>
            <a:pPr marL="514350" lvl="0" indent="-514350" algn="l">
              <a:lnSpc>
                <a:spcPts val="4200"/>
              </a:lnSpc>
              <a:spcBef>
                <a:spcPct val="0"/>
              </a:spcBef>
              <a:buFont typeface="+mj-lt"/>
              <a:buAutoNum type="arabicPeriod"/>
            </a:pPr>
            <a:endParaRPr lang="en-US" sz="3000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514350" lvl="0" indent="-514350" algn="l">
              <a:lnSpc>
                <a:spcPts val="42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Managing retrieval and learning processes is key to providing the right context at each step.</a:t>
            </a:r>
          </a:p>
          <a:p>
            <a:pPr marL="514350" lvl="0" indent="-514350" algn="l">
              <a:lnSpc>
                <a:spcPts val="4200"/>
              </a:lnSpc>
              <a:spcBef>
                <a:spcPct val="0"/>
              </a:spcBef>
              <a:buFont typeface="+mj-lt"/>
              <a:buAutoNum type="arabicPeriod"/>
            </a:pPr>
            <a:endParaRPr lang="en-US" sz="3000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514350" lvl="0" indent="-514350" algn="l">
              <a:lnSpc>
                <a:spcPts val="42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An enterprise knowledge graph facilitates agents' retrieval and learning processes.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88AEF8C-A0C5-80E0-D64A-98108A7283DA}"/>
              </a:ext>
            </a:extLst>
          </p:cNvPr>
          <p:cNvSpPr txBox="1"/>
          <p:nvPr/>
        </p:nvSpPr>
        <p:spPr>
          <a:xfrm>
            <a:off x="0" y="2936269"/>
            <a:ext cx="182880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Building Knowledge Graphs to Enable Agentic AI with Context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23C20A-9466-2408-104C-3B6B7016F2EA}"/>
              </a:ext>
            </a:extLst>
          </p:cNvPr>
          <p:cNvSpPr txBox="1"/>
          <p:nvPr/>
        </p:nvSpPr>
        <p:spPr>
          <a:xfrm>
            <a:off x="10523069" y="7249108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Andrea Gioia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4B44BE-AF61-BD2F-EF10-2091C68B7AA5}"/>
              </a:ext>
            </a:extLst>
          </p:cNvPr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570E2D-C862-28C2-8155-7CE35AD6397B}"/>
              </a:ext>
            </a:extLst>
          </p:cNvPr>
          <p:cNvSpPr txBox="1"/>
          <p:nvPr/>
        </p:nvSpPr>
        <p:spPr>
          <a:xfrm>
            <a:off x="10728788" y="8005392"/>
            <a:ext cx="3478918" cy="12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CTO at Quantyca 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Cofounder at Blindata.io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Author at Packt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9E2BF91-27A9-150F-6C73-340CF2CA5CAF}"/>
              </a:ext>
            </a:extLst>
          </p:cNvPr>
          <p:cNvSpPr/>
          <p:nvPr/>
        </p:nvSpPr>
        <p:spPr>
          <a:xfrm>
            <a:off x="10614594" y="7938718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8" name="Immagine 17" descr="Andrea Gioia">
            <a:extLst>
              <a:ext uri="{FF2B5EF4-FFF2-40B4-BE49-F238E27FC236}">
                <a16:creationId xmlns:a16="http://schemas.microsoft.com/office/drawing/2014/main" id="{6421369D-1208-DEBF-60E1-A28588754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963" y="6630443"/>
            <a:ext cx="2464151" cy="24641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76818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51DB-9F1C-F491-9FA8-471474F2E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F2BEBB-FDD0-4F60-EE89-535E455A8BD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80681D4-5223-F105-7F2F-E2D0190EF661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28EA34D-19E0-3B22-6894-45E855E462B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5181F2-72EF-9A0B-5ACD-EACE548AA88F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89F69E9-46F6-0FBE-6246-693FEEDEE560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E6062D-6FCE-7283-E79D-3D977719023E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AF17E24-A567-5558-5282-2554F9664C0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D4F2EDE-D530-00B1-8FD4-1FA77870D35B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Context Engineering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2C3CF104-62F3-0C71-5E16-1767BB67043C}"/>
              </a:ext>
            </a:extLst>
          </p:cNvPr>
          <p:cNvSpPr/>
          <p:nvPr/>
        </p:nvSpPr>
        <p:spPr>
          <a:xfrm>
            <a:off x="1049481" y="2529120"/>
            <a:ext cx="2244349" cy="1629958"/>
          </a:xfrm>
          <a:custGeom>
            <a:avLst/>
            <a:gdLst/>
            <a:ahLst/>
            <a:cxnLst/>
            <a:rect l="l" t="t" r="r" b="b"/>
            <a:pathLst>
              <a:path w="2244349" h="1629958">
                <a:moveTo>
                  <a:pt x="0" y="0"/>
                </a:moveTo>
                <a:lnTo>
                  <a:pt x="2244349" y="0"/>
                </a:lnTo>
                <a:lnTo>
                  <a:pt x="2244349" y="1629958"/>
                </a:lnTo>
                <a:lnTo>
                  <a:pt x="0" y="162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AFEFAB8-9E7D-AA19-DECA-C53FC0BB3C10}"/>
              </a:ext>
            </a:extLst>
          </p:cNvPr>
          <p:cNvSpPr/>
          <p:nvPr/>
        </p:nvSpPr>
        <p:spPr>
          <a:xfrm>
            <a:off x="10744200" y="1866947"/>
            <a:ext cx="6718070" cy="66185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3DE06E7B-85E6-0281-742A-CEF329064835}"/>
              </a:ext>
            </a:extLst>
          </p:cNvPr>
          <p:cNvSpPr/>
          <p:nvPr/>
        </p:nvSpPr>
        <p:spPr>
          <a:xfrm>
            <a:off x="11490192" y="3840335"/>
            <a:ext cx="5267273" cy="40219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400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1BB18F9-E3FF-1D70-575A-5570C73332AC}"/>
              </a:ext>
            </a:extLst>
          </p:cNvPr>
          <p:cNvSpPr/>
          <p:nvPr/>
        </p:nvSpPr>
        <p:spPr>
          <a:xfrm>
            <a:off x="8898248" y="5143500"/>
            <a:ext cx="1676400" cy="16391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/>
              <a:t>Context Window</a:t>
            </a:r>
          </a:p>
        </p:txBody>
      </p:sp>
      <p:sp>
        <p:nvSpPr>
          <p:cNvPr id="19" name="Freccia circolare 18">
            <a:extLst>
              <a:ext uri="{FF2B5EF4-FFF2-40B4-BE49-F238E27FC236}">
                <a16:creationId xmlns:a16="http://schemas.microsoft.com/office/drawing/2014/main" id="{94F94706-6D60-E75D-5D6C-89F5874B6532}"/>
              </a:ext>
            </a:extLst>
          </p:cNvPr>
          <p:cNvSpPr/>
          <p:nvPr/>
        </p:nvSpPr>
        <p:spPr>
          <a:xfrm rot="20369244">
            <a:off x="9746448" y="3722347"/>
            <a:ext cx="3124200" cy="2026065"/>
          </a:xfrm>
          <a:prstGeom prst="circularArrow">
            <a:avLst>
              <a:gd name="adj1" fmla="val 11328"/>
              <a:gd name="adj2" fmla="val 1142319"/>
              <a:gd name="adj3" fmla="val 20315778"/>
              <a:gd name="adj4" fmla="val 11276337"/>
              <a:gd name="adj5" fmla="val 197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reccia circolare 19">
            <a:extLst>
              <a:ext uri="{FF2B5EF4-FFF2-40B4-BE49-F238E27FC236}">
                <a16:creationId xmlns:a16="http://schemas.microsoft.com/office/drawing/2014/main" id="{240B02FC-357A-EB83-2F72-3961EBCA7A74}"/>
              </a:ext>
            </a:extLst>
          </p:cNvPr>
          <p:cNvSpPr/>
          <p:nvPr/>
        </p:nvSpPr>
        <p:spPr>
          <a:xfrm rot="11789792">
            <a:off x="9948578" y="6084667"/>
            <a:ext cx="3124200" cy="2026065"/>
          </a:xfrm>
          <a:prstGeom prst="circularArrow">
            <a:avLst>
              <a:gd name="adj1" fmla="val 11328"/>
              <a:gd name="adj2" fmla="val 1159735"/>
              <a:gd name="adj3" fmla="val 20315778"/>
              <a:gd name="adj4" fmla="val 11276337"/>
              <a:gd name="adj5" fmla="val 197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D6CD29-FD0C-B31C-6CD2-DD621508D4D9}"/>
              </a:ext>
            </a:extLst>
          </p:cNvPr>
          <p:cNvSpPr txBox="1"/>
          <p:nvPr/>
        </p:nvSpPr>
        <p:spPr>
          <a:xfrm>
            <a:off x="12391913" y="2152170"/>
            <a:ext cx="354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u="sng" dirty="0">
                <a:solidFill>
                  <a:srgbClr val="E46C0A"/>
                </a:solidFill>
              </a:rPr>
              <a:t>Context</a:t>
            </a:r>
          </a:p>
          <a:p>
            <a:pPr algn="ctr"/>
            <a:r>
              <a:rPr lang="it-IT" sz="3600" b="1" u="sng" dirty="0">
                <a:solidFill>
                  <a:srgbClr val="E46C0A"/>
                </a:solidFill>
              </a:rPr>
              <a:t>Engineering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46D565-1410-F8ED-653C-E91A4369F521}"/>
              </a:ext>
            </a:extLst>
          </p:cNvPr>
          <p:cNvSpPr txBox="1"/>
          <p:nvPr/>
        </p:nvSpPr>
        <p:spPr>
          <a:xfrm>
            <a:off x="13371304" y="4091940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1DD6AD6-3EBA-9BF8-6ACA-079ECDBF2010}"/>
              </a:ext>
            </a:extLst>
          </p:cNvPr>
          <p:cNvSpPr/>
          <p:nvPr/>
        </p:nvSpPr>
        <p:spPr>
          <a:xfrm>
            <a:off x="12168540" y="4689634"/>
            <a:ext cx="1718784" cy="1575712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State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43ECB4A7-13C5-E952-5401-4834588D2984}"/>
              </a:ext>
            </a:extLst>
          </p:cNvPr>
          <p:cNvSpPr/>
          <p:nvPr/>
        </p:nvSpPr>
        <p:spPr>
          <a:xfrm>
            <a:off x="14115774" y="4929551"/>
            <a:ext cx="2391718" cy="2257366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Knowledge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69E78215-60D4-D156-F085-DC7C078E2E41}"/>
              </a:ext>
            </a:extLst>
          </p:cNvPr>
          <p:cNvSpPr/>
          <p:nvPr/>
        </p:nvSpPr>
        <p:spPr>
          <a:xfrm>
            <a:off x="12904657" y="6336337"/>
            <a:ext cx="1252373" cy="1298589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Prompts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1AFC57-6FDA-1B77-EF79-C6B647610FB4}"/>
              </a:ext>
            </a:extLst>
          </p:cNvPr>
          <p:cNvSpPr txBox="1"/>
          <p:nvPr/>
        </p:nvSpPr>
        <p:spPr>
          <a:xfrm>
            <a:off x="9776380" y="7953002"/>
            <a:ext cx="325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i="1" dirty="0">
                <a:solidFill>
                  <a:srgbClr val="E46C0A"/>
                </a:solidFill>
              </a:rPr>
              <a:t>Retrieval Processes</a:t>
            </a:r>
          </a:p>
        </p:txBody>
      </p:sp>
      <p:sp>
        <p:nvSpPr>
          <p:cNvPr id="28" name="Google Shape;661;p53">
            <a:extLst>
              <a:ext uri="{FF2B5EF4-FFF2-40B4-BE49-F238E27FC236}">
                <a16:creationId xmlns:a16="http://schemas.microsoft.com/office/drawing/2014/main" id="{9DB10D70-7DF3-83E6-E37C-A9C25FA43040}"/>
              </a:ext>
            </a:extLst>
          </p:cNvPr>
          <p:cNvSpPr txBox="1"/>
          <p:nvPr/>
        </p:nvSpPr>
        <p:spPr>
          <a:xfrm>
            <a:off x="1016408" y="8677275"/>
            <a:ext cx="16242889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3030">
              <a:buSzPts val="1100"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📌 </a:t>
            </a:r>
            <a:r>
              <a:rPr lang="en-US" sz="2000" i="1" dirty="0">
                <a:solidFill>
                  <a:srgbClr val="E46C0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rise of "context engineering"</a:t>
            </a:r>
            <a:r>
              <a:rPr lang="en-US" sz="2000" i="1" dirty="0">
                <a:solidFill>
                  <a:srgbClr val="E46C0A"/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sym typeface="Proxima Nova"/>
              </a:rPr>
              <a:t>by </a:t>
            </a:r>
            <a:r>
              <a:rPr lang="it-IT" sz="20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LangChain</a:t>
            </a:r>
            <a:endParaRPr lang="it-IT" sz="2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92554CE-23D5-9B22-0E71-AF4753340094}"/>
              </a:ext>
            </a:extLst>
          </p:cNvPr>
          <p:cNvSpPr txBox="1"/>
          <p:nvPr/>
        </p:nvSpPr>
        <p:spPr>
          <a:xfrm>
            <a:off x="9677400" y="3255049"/>
            <a:ext cx="325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i="1" dirty="0">
                <a:solidFill>
                  <a:srgbClr val="E46C0A"/>
                </a:solidFill>
              </a:rPr>
              <a:t>Learning Processes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93DDC418-D9F1-1E05-B165-2963AF3DCACD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A99EFB1B-4036-43D9-A2C5-B4D48C21399E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10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BD4FD64-D8CC-D506-F0A1-DA342A24C00B}"/>
              </a:ext>
            </a:extLst>
          </p:cNvPr>
          <p:cNvSpPr txBox="1"/>
          <p:nvPr/>
        </p:nvSpPr>
        <p:spPr>
          <a:xfrm>
            <a:off x="1546122" y="2923309"/>
            <a:ext cx="7120533" cy="489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Outfit" panose="020B0604020202020204" charset="0"/>
              </a:rPr>
              <a:t>Context engineering is the art and science of filling the context window with just the right information at each step of an agent’s trajectory.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Outfit" panose="020B0604020202020204" charset="0"/>
              </a:rPr>
              <a:t>Andrej </a:t>
            </a:r>
            <a:r>
              <a:rPr lang="en-US" sz="3600" b="1" dirty="0" err="1">
                <a:latin typeface="Outfit" panose="020B0604020202020204" charset="0"/>
              </a:rPr>
              <a:t>Karpathy</a:t>
            </a:r>
            <a:endParaRPr lang="en-US" sz="3600" b="1" dirty="0"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4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BE94B-69AA-D487-DAE8-FEFDC6AB5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3165E65-0692-5E25-7B3B-957E653C080E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077C9DC-6EE8-69A5-5784-BF8E678ABAF6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6E8F9BB-A1D1-236C-987B-965D2CB23C0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3DC9473-B472-D812-80FB-FD968BDD85A6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608910-22C8-A764-32CB-7C0D704341A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7E1B01-5AC4-972F-6B0A-9DD7014C4939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DAB70A7-C272-BED1-1ED4-082EFC527235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F248388-8514-EDBE-93CA-97EA6E4B9031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Memory types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5752811A-BC5F-C900-D82C-479C572EECA6}"/>
              </a:ext>
            </a:extLst>
          </p:cNvPr>
          <p:cNvGrpSpPr/>
          <p:nvPr/>
        </p:nvGrpSpPr>
        <p:grpSpPr>
          <a:xfrm>
            <a:off x="8642290" y="1671310"/>
            <a:ext cx="8585272" cy="6840006"/>
            <a:chOff x="7778243" y="1645500"/>
            <a:chExt cx="9565010" cy="7527553"/>
          </a:xfrm>
        </p:grpSpPr>
        <p:pic>
          <p:nvPicPr>
            <p:cNvPr id="25" name="Google Shape;429;p48">
              <a:extLst>
                <a:ext uri="{FF2B5EF4-FFF2-40B4-BE49-F238E27FC236}">
                  <a16:creationId xmlns:a16="http://schemas.microsoft.com/office/drawing/2014/main" id="{CE4FCB57-4776-D385-13E3-14D5013600C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78243" y="2340251"/>
              <a:ext cx="9565010" cy="6832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432;p48">
              <a:extLst>
                <a:ext uri="{FF2B5EF4-FFF2-40B4-BE49-F238E27FC236}">
                  <a16:creationId xmlns:a16="http://schemas.microsoft.com/office/drawing/2014/main" id="{CCB0F696-C700-31AF-F2F4-F0784836F74E}"/>
                </a:ext>
              </a:extLst>
            </p:cNvPr>
            <p:cNvSpPr txBox="1"/>
            <p:nvPr/>
          </p:nvSpPr>
          <p:spPr>
            <a:xfrm>
              <a:off x="9144000" y="1645500"/>
              <a:ext cx="1947600" cy="6216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Know How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" name="Google Shape;433;p48">
              <a:extLst>
                <a:ext uri="{FF2B5EF4-FFF2-40B4-BE49-F238E27FC236}">
                  <a16:creationId xmlns:a16="http://schemas.microsoft.com/office/drawing/2014/main" id="{C72242EE-41D9-51A3-D299-1FAE3115147F}"/>
                </a:ext>
              </a:extLst>
            </p:cNvPr>
            <p:cNvSpPr txBox="1"/>
            <p:nvPr/>
          </p:nvSpPr>
          <p:spPr>
            <a:xfrm>
              <a:off x="12625300" y="1645500"/>
              <a:ext cx="1947600" cy="6216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Know Why</a:t>
              </a: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" name="Google Shape;434;p48">
              <a:extLst>
                <a:ext uri="{FF2B5EF4-FFF2-40B4-BE49-F238E27FC236}">
                  <a16:creationId xmlns:a16="http://schemas.microsoft.com/office/drawing/2014/main" id="{EF89BAA5-24B4-8BFB-49E8-D53B905ACC9D}"/>
                </a:ext>
              </a:extLst>
            </p:cNvPr>
            <p:cNvSpPr txBox="1"/>
            <p:nvPr/>
          </p:nvSpPr>
          <p:spPr>
            <a:xfrm>
              <a:off x="14840900" y="1645500"/>
              <a:ext cx="1947600" cy="6216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Know That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" name="Google Shape;435;p48">
              <a:extLst>
                <a:ext uri="{FF2B5EF4-FFF2-40B4-BE49-F238E27FC236}">
                  <a16:creationId xmlns:a16="http://schemas.microsoft.com/office/drawing/2014/main" id="{C49AC3FF-AE30-F344-61E3-CDA4056C9504}"/>
                </a:ext>
              </a:extLst>
            </p:cNvPr>
            <p:cNvSpPr txBox="1"/>
            <p:nvPr/>
          </p:nvSpPr>
          <p:spPr>
            <a:xfrm>
              <a:off x="7911550" y="7473150"/>
              <a:ext cx="1947600" cy="6216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Know When</a:t>
              </a: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0" name="Google Shape;436;p48">
              <a:extLst>
                <a:ext uri="{FF2B5EF4-FFF2-40B4-BE49-F238E27FC236}">
                  <a16:creationId xmlns:a16="http://schemas.microsoft.com/office/drawing/2014/main" id="{643A3A68-EB4D-D910-6D7A-432EA9ACEA16}"/>
                </a:ext>
              </a:extLst>
            </p:cNvPr>
            <p:cNvCxnSpPr>
              <a:stCxn id="29" idx="1"/>
            </p:cNvCxnSpPr>
            <p:nvPr/>
          </p:nvCxnSpPr>
          <p:spPr>
            <a:xfrm rot="10800000" flipH="1">
              <a:off x="7911550" y="5896950"/>
              <a:ext cx="469200" cy="1887000"/>
            </a:xfrm>
            <a:prstGeom prst="curvedConnector4">
              <a:avLst>
                <a:gd name="adj1" fmla="val -101503"/>
                <a:gd name="adj2" fmla="val 95305"/>
              </a:avLst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1" name="Google Shape;437;p48">
              <a:extLst>
                <a:ext uri="{FF2B5EF4-FFF2-40B4-BE49-F238E27FC236}">
                  <a16:creationId xmlns:a16="http://schemas.microsoft.com/office/drawing/2014/main" id="{EACDB545-1E82-B95F-80C3-5F3D8829D418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8536200" y="1956300"/>
              <a:ext cx="607800" cy="1452000"/>
            </a:xfrm>
            <a:prstGeom prst="curvedConnector2">
              <a:avLst/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2" name="Google Shape;438;p48">
              <a:extLst>
                <a:ext uri="{FF2B5EF4-FFF2-40B4-BE49-F238E27FC236}">
                  <a16:creationId xmlns:a16="http://schemas.microsoft.com/office/drawing/2014/main" id="{4808AE3A-CEC0-F08C-F78B-445A52F624F8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11091600" y="1956300"/>
              <a:ext cx="643800" cy="1452000"/>
            </a:xfrm>
            <a:prstGeom prst="curvedConnector2">
              <a:avLst/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3" name="Google Shape;439;p48">
              <a:extLst>
                <a:ext uri="{FF2B5EF4-FFF2-40B4-BE49-F238E27FC236}">
                  <a16:creationId xmlns:a16="http://schemas.microsoft.com/office/drawing/2014/main" id="{42C860C5-85B6-96C7-AEB5-FA19F74F411A}"/>
                </a:ext>
              </a:extLst>
            </p:cNvPr>
            <p:cNvCxnSpPr>
              <a:stCxn id="27" idx="1"/>
            </p:cNvCxnSpPr>
            <p:nvPr/>
          </p:nvCxnSpPr>
          <p:spPr>
            <a:xfrm>
              <a:off x="12625300" y="1956300"/>
              <a:ext cx="399000" cy="1452000"/>
            </a:xfrm>
            <a:prstGeom prst="curvedConnector4">
              <a:avLst>
                <a:gd name="adj1" fmla="val -119361"/>
                <a:gd name="adj2" fmla="val 93877"/>
              </a:avLst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4" name="Google Shape;440;p48">
              <a:extLst>
                <a:ext uri="{FF2B5EF4-FFF2-40B4-BE49-F238E27FC236}">
                  <a16:creationId xmlns:a16="http://schemas.microsoft.com/office/drawing/2014/main" id="{0B0A28B0-C641-0D03-9329-A712E70D7BF7}"/>
                </a:ext>
              </a:extLst>
            </p:cNvPr>
            <p:cNvCxnSpPr>
              <a:stCxn id="28" idx="3"/>
            </p:cNvCxnSpPr>
            <p:nvPr/>
          </p:nvCxnSpPr>
          <p:spPr>
            <a:xfrm flipH="1">
              <a:off x="16423700" y="1956300"/>
              <a:ext cx="364800" cy="1696200"/>
            </a:xfrm>
            <a:prstGeom prst="curvedConnector4">
              <a:avLst>
                <a:gd name="adj1" fmla="val -130551"/>
                <a:gd name="adj2" fmla="val 94771"/>
              </a:avLst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5" name="Google Shape;441;p48">
              <a:extLst>
                <a:ext uri="{FF2B5EF4-FFF2-40B4-BE49-F238E27FC236}">
                  <a16:creationId xmlns:a16="http://schemas.microsoft.com/office/drawing/2014/main" id="{2025170A-5BE2-1810-C194-344EFE7269CB}"/>
                </a:ext>
              </a:extLst>
            </p:cNvPr>
            <p:cNvSpPr txBox="1"/>
            <p:nvPr/>
          </p:nvSpPr>
          <p:spPr>
            <a:xfrm>
              <a:off x="14991100" y="7473150"/>
              <a:ext cx="1947600" cy="6216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Know </a:t>
              </a:r>
              <a:r>
                <a:rPr kumimoji="0" lang="it-IT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What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6" name="Google Shape;442;p48">
              <a:extLst>
                <a:ext uri="{FF2B5EF4-FFF2-40B4-BE49-F238E27FC236}">
                  <a16:creationId xmlns:a16="http://schemas.microsoft.com/office/drawing/2014/main" id="{7CA62CB3-C1B9-5BE4-D0FA-E9C7D576F161}"/>
                </a:ext>
              </a:extLst>
            </p:cNvPr>
            <p:cNvCxnSpPr>
              <a:stCxn id="35" idx="3"/>
            </p:cNvCxnSpPr>
            <p:nvPr/>
          </p:nvCxnSpPr>
          <p:spPr>
            <a:xfrm rot="10800000">
              <a:off x="16216300" y="5809350"/>
              <a:ext cx="722400" cy="1974600"/>
            </a:xfrm>
            <a:prstGeom prst="curvedConnector4">
              <a:avLst>
                <a:gd name="adj1" fmla="val -43058"/>
                <a:gd name="adj2" fmla="val 96182"/>
              </a:avLst>
            </a:prstGeom>
            <a:noFill/>
            <a:ln w="28575" cap="flat" cmpd="sng">
              <a:solidFill>
                <a:srgbClr val="FF572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38" name="Google Shape;661;p53">
            <a:extLst>
              <a:ext uri="{FF2B5EF4-FFF2-40B4-BE49-F238E27FC236}">
                <a16:creationId xmlns:a16="http://schemas.microsoft.com/office/drawing/2014/main" id="{30B0672F-6432-3A8D-020C-284B134CC7A8}"/>
              </a:ext>
            </a:extLst>
          </p:cNvPr>
          <p:cNvSpPr txBox="1"/>
          <p:nvPr/>
        </p:nvSpPr>
        <p:spPr>
          <a:xfrm>
            <a:off x="1016408" y="8677275"/>
            <a:ext cx="16242889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3030">
              <a:buSzPts val="1100"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📌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u="sng" kern="0" dirty="0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 Architecture For Large Language Agents</a:t>
            </a:r>
            <a:r>
              <a:rPr lang="en-US" sz="2000" i="1" kern="0" dirty="0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by </a:t>
            </a:r>
            <a:r>
              <a:rPr lang="en-US" sz="2000" b="1" i="1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Y. </a:t>
            </a:r>
            <a:r>
              <a:rPr lang="en-US" sz="2000" b="1" i="1" kern="0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Shunyu</a:t>
            </a:r>
            <a:r>
              <a:rPr lang="en-US" sz="2000" b="1" i="1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et al.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2474683E-7229-FB6C-83A2-6F5E8A887B1B}"/>
              </a:ext>
            </a:extLst>
          </p:cNvPr>
          <p:cNvSpPr txBox="1"/>
          <p:nvPr/>
        </p:nvSpPr>
        <p:spPr>
          <a:xfrm>
            <a:off x="1011733" y="2526111"/>
            <a:ext cx="7120533" cy="553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latin typeface="Outfit" panose="020B0604020202020204" charset="0"/>
              </a:rPr>
              <a:t>CoALA</a:t>
            </a:r>
            <a:r>
              <a:rPr lang="en-US" sz="2400" dirty="0">
                <a:latin typeface="Outfit" panose="020B0604020202020204" charset="0"/>
              </a:rPr>
              <a:t> is a framework to </a:t>
            </a:r>
            <a:r>
              <a:rPr lang="en-US" sz="2400" b="1" dirty="0">
                <a:latin typeface="Outfit" panose="020B0604020202020204" charset="0"/>
              </a:rPr>
              <a:t>organize existing agents</a:t>
            </a:r>
            <a:r>
              <a:rPr lang="en-US" sz="2400" dirty="0">
                <a:latin typeface="Outfit" panose="020B0604020202020204" charset="0"/>
              </a:rPr>
              <a:t> and plan future developments.</a:t>
            </a:r>
          </a:p>
          <a:p>
            <a:pPr marL="0" indent="0">
              <a:lnSpc>
                <a:spcPct val="150000"/>
              </a:lnSpc>
              <a:spcBef>
                <a:spcPts val="2400"/>
              </a:spcBef>
              <a:buNone/>
            </a:pPr>
            <a:r>
              <a:rPr lang="en-US" sz="2400" dirty="0">
                <a:latin typeface="Outfit" panose="020B0604020202020204" charset="0"/>
              </a:rPr>
              <a:t>Under the </a:t>
            </a:r>
            <a:r>
              <a:rPr lang="en-US" sz="2400" dirty="0" err="1">
                <a:latin typeface="Outfit" panose="020B0604020202020204" charset="0"/>
              </a:rPr>
              <a:t>CoALA</a:t>
            </a:r>
            <a:r>
              <a:rPr lang="en-US" sz="2400" dirty="0">
                <a:latin typeface="Outfit" panose="020B0604020202020204" charset="0"/>
              </a:rPr>
              <a:t> framework, language agents explicitly</a:t>
            </a:r>
            <a:r>
              <a:rPr lang="en-US" sz="2400" b="1" dirty="0">
                <a:latin typeface="Outfit" panose="020B0604020202020204" charset="0"/>
              </a:rPr>
              <a:t> organize information into multiple memory modules</a:t>
            </a:r>
            <a:r>
              <a:rPr lang="en-US" sz="2400" dirty="0">
                <a:latin typeface="Outfit" panose="020B0604020202020204" charset="0"/>
              </a:rPr>
              <a:t>, each containing a different form of information. </a:t>
            </a:r>
          </a:p>
          <a:p>
            <a:pPr marL="0" indent="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-US" sz="2400" dirty="0">
                <a:latin typeface="Outfit" panose="020B0604020202020204" charset="0"/>
              </a:rPr>
              <a:t>These include </a:t>
            </a:r>
            <a:r>
              <a:rPr lang="en-US" sz="2400" b="1" dirty="0">
                <a:latin typeface="Outfit" panose="020B0604020202020204" charset="0"/>
              </a:rPr>
              <a:t>short-term working memory</a:t>
            </a:r>
            <a:r>
              <a:rPr lang="en-US" sz="2400" dirty="0">
                <a:latin typeface="Outfit" panose="020B0604020202020204" charset="0"/>
              </a:rPr>
              <a:t> and several </a:t>
            </a:r>
            <a:r>
              <a:rPr lang="en-US" sz="2400" b="1" dirty="0">
                <a:latin typeface="Outfit" panose="020B0604020202020204" charset="0"/>
              </a:rPr>
              <a:t>long-term memories</a:t>
            </a:r>
            <a:r>
              <a:rPr lang="en-US" sz="2400" dirty="0">
                <a:latin typeface="Outfit" panose="020B0604020202020204" charset="0"/>
              </a:rPr>
              <a:t>: episodic, semantic, and procedural.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88346E3A-FED4-0CD2-623C-72E622D4141D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28580D4C-FAB4-F724-860C-D1510CACBE3E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11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5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466-3640-7CA6-A418-CE7693735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reccia a gallone 156">
            <a:extLst>
              <a:ext uri="{FF2B5EF4-FFF2-40B4-BE49-F238E27FC236}">
                <a16:creationId xmlns:a16="http://schemas.microsoft.com/office/drawing/2014/main" id="{D3D1FEAD-98B6-D698-B54F-0957F140B8DD}"/>
              </a:ext>
            </a:extLst>
          </p:cNvPr>
          <p:cNvSpPr/>
          <p:nvPr/>
        </p:nvSpPr>
        <p:spPr>
          <a:xfrm>
            <a:off x="8686800" y="3771900"/>
            <a:ext cx="2101645" cy="3200400"/>
          </a:xfrm>
          <a:prstGeom prst="chevron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FDD2908-B51F-E184-39AC-C5FDB16EFD5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C6D4388-E68A-1BC9-DC7F-7754EFB1A7E6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82B41FB-2488-1A7E-33F8-791C850E763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E5BCBD-E1D3-D519-796D-EB488BB7362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347A12A-F492-FBBB-631C-C05278E5F789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A3977C6-55D9-4A03-1D5C-2626010CAAF4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59CD4F3-2C94-0DB9-2231-169858F2E9BA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EDB07D3-7095-870C-CA2C-7DEE90258501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Information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F3938-E2F3-0F5B-CEDF-59CD0E6B6C3D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grpSp>
        <p:nvGrpSpPr>
          <p:cNvPr id="163" name="Gruppo 162">
            <a:extLst>
              <a:ext uri="{FF2B5EF4-FFF2-40B4-BE49-F238E27FC236}">
                <a16:creationId xmlns:a16="http://schemas.microsoft.com/office/drawing/2014/main" id="{54F8C51A-47A5-5F6F-F9C0-F810BC3C140E}"/>
              </a:ext>
            </a:extLst>
          </p:cNvPr>
          <p:cNvGrpSpPr/>
          <p:nvPr/>
        </p:nvGrpSpPr>
        <p:grpSpPr>
          <a:xfrm>
            <a:off x="457200" y="2207374"/>
            <a:ext cx="9455693" cy="6931246"/>
            <a:chOff x="457200" y="2207374"/>
            <a:chExt cx="9455693" cy="6931246"/>
          </a:xfrm>
        </p:grpSpPr>
        <p:sp>
          <p:nvSpPr>
            <p:cNvPr id="74" name="Google Shape;535;p51">
              <a:extLst>
                <a:ext uri="{FF2B5EF4-FFF2-40B4-BE49-F238E27FC236}">
                  <a16:creationId xmlns:a16="http://schemas.microsoft.com/office/drawing/2014/main" id="{5E0E9497-1F67-D19C-8E05-9DD12DCCAD6D}"/>
                </a:ext>
              </a:extLst>
            </p:cNvPr>
            <p:cNvSpPr/>
            <p:nvPr/>
          </p:nvSpPr>
          <p:spPr>
            <a:xfrm>
              <a:off x="1072229" y="2207374"/>
              <a:ext cx="7382159" cy="5835117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" name="Google Shape;536;p51">
              <a:extLst>
                <a:ext uri="{FF2B5EF4-FFF2-40B4-BE49-F238E27FC236}">
                  <a16:creationId xmlns:a16="http://schemas.microsoft.com/office/drawing/2014/main" id="{3C780468-90BD-8F1F-E370-240ED69F1781}"/>
                </a:ext>
              </a:extLst>
            </p:cNvPr>
            <p:cNvSpPr/>
            <p:nvPr/>
          </p:nvSpPr>
          <p:spPr>
            <a:xfrm>
              <a:off x="1588117" y="6933736"/>
              <a:ext cx="6385976" cy="8534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" name="Google Shape;537;p51">
              <a:extLst>
                <a:ext uri="{FF2B5EF4-FFF2-40B4-BE49-F238E27FC236}">
                  <a16:creationId xmlns:a16="http://schemas.microsoft.com/office/drawing/2014/main" id="{BFFC9BF5-166F-251D-A43F-7ED3044F27EC}"/>
                </a:ext>
              </a:extLst>
            </p:cNvPr>
            <p:cNvSpPr/>
            <p:nvPr/>
          </p:nvSpPr>
          <p:spPr>
            <a:xfrm>
              <a:off x="1588063" y="5737617"/>
              <a:ext cx="6385976" cy="110638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" name="Google Shape;538;p51">
              <a:extLst>
                <a:ext uri="{FF2B5EF4-FFF2-40B4-BE49-F238E27FC236}">
                  <a16:creationId xmlns:a16="http://schemas.microsoft.com/office/drawing/2014/main" id="{68E42B3F-2681-1390-4821-B948E141199B}"/>
                </a:ext>
              </a:extLst>
            </p:cNvPr>
            <p:cNvSpPr/>
            <p:nvPr/>
          </p:nvSpPr>
          <p:spPr>
            <a:xfrm>
              <a:off x="1588063" y="2522215"/>
              <a:ext cx="2081884" cy="235133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" name="Google Shape;539;p51">
              <a:extLst>
                <a:ext uri="{FF2B5EF4-FFF2-40B4-BE49-F238E27FC236}">
                  <a16:creationId xmlns:a16="http://schemas.microsoft.com/office/drawing/2014/main" id="{9A593EFF-717A-88FF-918D-DE8FD94F46A4}"/>
                </a:ext>
              </a:extLst>
            </p:cNvPr>
            <p:cNvSpPr/>
            <p:nvPr/>
          </p:nvSpPr>
          <p:spPr>
            <a:xfrm>
              <a:off x="4053772" y="2520335"/>
              <a:ext cx="3920619" cy="235133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9" name="Google Shape;540;p51">
              <a:extLst>
                <a:ext uri="{FF2B5EF4-FFF2-40B4-BE49-F238E27FC236}">
                  <a16:creationId xmlns:a16="http://schemas.microsoft.com/office/drawing/2014/main" id="{A40CC4F3-C913-CE59-2AEA-40B9155E044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07093" y="5940924"/>
              <a:ext cx="2749081" cy="699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541;p51">
              <a:extLst>
                <a:ext uri="{FF2B5EF4-FFF2-40B4-BE49-F238E27FC236}">
                  <a16:creationId xmlns:a16="http://schemas.microsoft.com/office/drawing/2014/main" id="{6D071924-5782-6E46-A5C6-3596B234C8C3}"/>
                </a:ext>
              </a:extLst>
            </p:cNvPr>
            <p:cNvSpPr txBox="1"/>
            <p:nvPr/>
          </p:nvSpPr>
          <p:spPr>
            <a:xfrm>
              <a:off x="1588063" y="3924300"/>
              <a:ext cx="2081884" cy="881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Short term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memory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81" name="Google Shape;542;p51">
              <a:extLst>
                <a:ext uri="{FF2B5EF4-FFF2-40B4-BE49-F238E27FC236}">
                  <a16:creationId xmlns:a16="http://schemas.microsoft.com/office/drawing/2014/main" id="{25753925-2879-D897-25E9-B7B106C7EBF3}"/>
                </a:ext>
              </a:extLst>
            </p:cNvPr>
            <p:cNvCxnSpPr/>
            <p:nvPr/>
          </p:nvCxnSpPr>
          <p:spPr>
            <a:xfrm>
              <a:off x="2103090" y="4873344"/>
              <a:ext cx="1815" cy="853418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2" name="Google Shape;543;p51">
              <a:extLst>
                <a:ext uri="{FF2B5EF4-FFF2-40B4-BE49-F238E27FC236}">
                  <a16:creationId xmlns:a16="http://schemas.microsoft.com/office/drawing/2014/main" id="{CC2F089C-42EB-4B3E-A0C7-FD89B011FABB}"/>
                </a:ext>
              </a:extLst>
            </p:cNvPr>
            <p:cNvCxnSpPr/>
            <p:nvPr/>
          </p:nvCxnSpPr>
          <p:spPr>
            <a:xfrm>
              <a:off x="3074474" y="4878760"/>
              <a:ext cx="1815" cy="853418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3" name="Google Shape;544;p51">
              <a:extLst>
                <a:ext uri="{FF2B5EF4-FFF2-40B4-BE49-F238E27FC236}">
                  <a16:creationId xmlns:a16="http://schemas.microsoft.com/office/drawing/2014/main" id="{9EBC53F2-39DC-207B-EB92-85019AC7C2D4}"/>
                </a:ext>
              </a:extLst>
            </p:cNvPr>
            <p:cNvSpPr txBox="1"/>
            <p:nvPr/>
          </p:nvSpPr>
          <p:spPr>
            <a:xfrm>
              <a:off x="1741694" y="5110654"/>
              <a:ext cx="1694177" cy="393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highlight>
                    <a:srgbClr val="FCE5CD"/>
                  </a:highlight>
                  <a:uLnTx/>
                  <a:uFillTx/>
                  <a:ea typeface="Proxima Nova"/>
                  <a:cs typeface="Proxima Nova"/>
                  <a:sym typeface="Proxima Nova"/>
                </a:rPr>
                <a:t>Reasoning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highlight>
                  <a:srgbClr val="FCE5CD"/>
                </a:highlight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84" name="Google Shape;545;p51">
              <a:extLst>
                <a:ext uri="{FF2B5EF4-FFF2-40B4-BE49-F238E27FC236}">
                  <a16:creationId xmlns:a16="http://schemas.microsoft.com/office/drawing/2014/main" id="{C00E65DB-C2CB-98CB-A173-844457265962}"/>
                </a:ext>
              </a:extLst>
            </p:cNvPr>
            <p:cNvCxnSpPr/>
            <p:nvPr/>
          </p:nvCxnSpPr>
          <p:spPr>
            <a:xfrm>
              <a:off x="5175713" y="4873344"/>
              <a:ext cx="1815" cy="853418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546;p51">
              <a:extLst>
                <a:ext uri="{FF2B5EF4-FFF2-40B4-BE49-F238E27FC236}">
                  <a16:creationId xmlns:a16="http://schemas.microsoft.com/office/drawing/2014/main" id="{EB17FCB3-F0B0-9661-D557-B32B2AB3CA59}"/>
                </a:ext>
              </a:extLst>
            </p:cNvPr>
            <p:cNvCxnSpPr/>
            <p:nvPr/>
          </p:nvCxnSpPr>
          <p:spPr>
            <a:xfrm>
              <a:off x="6761622" y="4878760"/>
              <a:ext cx="1815" cy="853418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6" name="Google Shape;547;p51">
              <a:extLst>
                <a:ext uri="{FF2B5EF4-FFF2-40B4-BE49-F238E27FC236}">
                  <a16:creationId xmlns:a16="http://schemas.microsoft.com/office/drawing/2014/main" id="{E8FC98BC-4413-9592-97B5-CA42C879DE27}"/>
                </a:ext>
              </a:extLst>
            </p:cNvPr>
            <p:cNvSpPr txBox="1"/>
            <p:nvPr/>
          </p:nvSpPr>
          <p:spPr>
            <a:xfrm>
              <a:off x="4353121" y="5109804"/>
              <a:ext cx="1694177" cy="393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highlight>
                    <a:srgbClr val="FCE5CD"/>
                  </a:highlight>
                  <a:uLnTx/>
                  <a:uFillTx/>
                  <a:ea typeface="Proxima Nova"/>
                  <a:cs typeface="Proxima Nova"/>
                  <a:sym typeface="Proxima Nova"/>
                </a:rPr>
                <a:t>Retrieval</a:t>
              </a: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highlight>
                  <a:srgbClr val="FCE5CD"/>
                </a:highlight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7" name="Google Shape;548;p51">
              <a:extLst>
                <a:ext uri="{FF2B5EF4-FFF2-40B4-BE49-F238E27FC236}">
                  <a16:creationId xmlns:a16="http://schemas.microsoft.com/office/drawing/2014/main" id="{1F3230E7-6DE5-E7F8-4362-ADFF202AC563}"/>
                </a:ext>
              </a:extLst>
            </p:cNvPr>
            <p:cNvSpPr txBox="1"/>
            <p:nvPr/>
          </p:nvSpPr>
          <p:spPr>
            <a:xfrm>
              <a:off x="5840843" y="5109804"/>
              <a:ext cx="1694177" cy="393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highlight>
                    <a:srgbClr val="FCE5CD"/>
                  </a:highlight>
                  <a:uLnTx/>
                  <a:uFillTx/>
                  <a:ea typeface="Proxima Nova"/>
                  <a:cs typeface="Proxima Nova"/>
                  <a:sym typeface="Proxima Nova"/>
                </a:rPr>
                <a:t>Learning</a:t>
              </a: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highlight>
                  <a:srgbClr val="FCE5CD"/>
                </a:highlight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" name="Google Shape;549;p51">
              <a:extLst>
                <a:ext uri="{FF2B5EF4-FFF2-40B4-BE49-F238E27FC236}">
                  <a16:creationId xmlns:a16="http://schemas.microsoft.com/office/drawing/2014/main" id="{A8DF8F86-D4F4-C76A-DF6B-4539953E7BEE}"/>
                </a:ext>
              </a:extLst>
            </p:cNvPr>
            <p:cNvSpPr/>
            <p:nvPr/>
          </p:nvSpPr>
          <p:spPr>
            <a:xfrm>
              <a:off x="3024349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550;p51">
              <a:extLst>
                <a:ext uri="{FF2B5EF4-FFF2-40B4-BE49-F238E27FC236}">
                  <a16:creationId xmlns:a16="http://schemas.microsoft.com/office/drawing/2014/main" id="{01131412-ED58-246C-C21D-5C6F4BE00947}"/>
                </a:ext>
              </a:extLst>
            </p:cNvPr>
            <p:cNvSpPr/>
            <p:nvPr/>
          </p:nvSpPr>
          <p:spPr>
            <a:xfrm>
              <a:off x="3826338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551;p51">
              <a:extLst>
                <a:ext uri="{FF2B5EF4-FFF2-40B4-BE49-F238E27FC236}">
                  <a16:creationId xmlns:a16="http://schemas.microsoft.com/office/drawing/2014/main" id="{F229EE75-97BF-2A50-9671-4B1EF8FC27AE}"/>
                </a:ext>
              </a:extLst>
            </p:cNvPr>
            <p:cNvSpPr/>
            <p:nvPr/>
          </p:nvSpPr>
          <p:spPr>
            <a:xfrm>
              <a:off x="5430316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552;p51">
              <a:extLst>
                <a:ext uri="{FF2B5EF4-FFF2-40B4-BE49-F238E27FC236}">
                  <a16:creationId xmlns:a16="http://schemas.microsoft.com/office/drawing/2014/main" id="{E05D31A0-59A7-5B57-872B-61BF1BD0D1D1}"/>
                </a:ext>
              </a:extLst>
            </p:cNvPr>
            <p:cNvSpPr/>
            <p:nvPr/>
          </p:nvSpPr>
          <p:spPr>
            <a:xfrm>
              <a:off x="6180794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553;p51">
              <a:extLst>
                <a:ext uri="{FF2B5EF4-FFF2-40B4-BE49-F238E27FC236}">
                  <a16:creationId xmlns:a16="http://schemas.microsoft.com/office/drawing/2014/main" id="{6792E8D9-113F-B52A-5F15-C8F49988BD5B}"/>
                </a:ext>
              </a:extLst>
            </p:cNvPr>
            <p:cNvSpPr txBox="1"/>
            <p:nvPr/>
          </p:nvSpPr>
          <p:spPr>
            <a:xfrm>
              <a:off x="4021665" y="7149574"/>
              <a:ext cx="1694177" cy="393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highlight>
                    <a:srgbClr val="FFFFFF"/>
                  </a:highlight>
                  <a:uLnTx/>
                  <a:uFillTx/>
                  <a:ea typeface="Proxima Nova"/>
                  <a:cs typeface="Proxima Nova"/>
                  <a:sym typeface="Proxima Nova"/>
                </a:rPr>
                <a:t>Tools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highlight>
                  <a:srgbClr val="FFFFFF"/>
                </a:highlight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554;p51">
              <a:extLst>
                <a:ext uri="{FF2B5EF4-FFF2-40B4-BE49-F238E27FC236}">
                  <a16:creationId xmlns:a16="http://schemas.microsoft.com/office/drawing/2014/main" id="{8818BD03-6F8D-53F8-3F4A-99A638606411}"/>
                </a:ext>
              </a:extLst>
            </p:cNvPr>
            <p:cNvSpPr/>
            <p:nvPr/>
          </p:nvSpPr>
          <p:spPr>
            <a:xfrm>
              <a:off x="1202472" y="8336721"/>
              <a:ext cx="7251778" cy="801899"/>
            </a:xfrm>
            <a:prstGeom prst="cloud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555;p51">
              <a:extLst>
                <a:ext uri="{FF2B5EF4-FFF2-40B4-BE49-F238E27FC236}">
                  <a16:creationId xmlns:a16="http://schemas.microsoft.com/office/drawing/2014/main" id="{38BCA43E-17D1-511B-536F-A4CD1923456D}"/>
                </a:ext>
              </a:extLst>
            </p:cNvPr>
            <p:cNvSpPr txBox="1"/>
            <p:nvPr/>
          </p:nvSpPr>
          <p:spPr>
            <a:xfrm>
              <a:off x="3836895" y="8382631"/>
              <a:ext cx="2081884" cy="646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ENVIRONMENT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95" name="Google Shape;556;p51">
              <a:extLst>
                <a:ext uri="{FF2B5EF4-FFF2-40B4-BE49-F238E27FC236}">
                  <a16:creationId xmlns:a16="http://schemas.microsoft.com/office/drawing/2014/main" id="{720251D5-1390-1B43-8FBD-CDF3C98AE61B}"/>
                </a:ext>
              </a:extLst>
            </p:cNvPr>
            <p:cNvCxnSpPr>
              <a:stCxn id="94" idx="1"/>
            </p:cNvCxnSpPr>
            <p:nvPr/>
          </p:nvCxnSpPr>
          <p:spPr>
            <a:xfrm flipH="1" flipV="1">
              <a:off x="3826008" y="7600913"/>
              <a:ext cx="10887" cy="1104853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96" name="Google Shape;557;p51">
              <a:extLst>
                <a:ext uri="{FF2B5EF4-FFF2-40B4-BE49-F238E27FC236}">
                  <a16:creationId xmlns:a16="http://schemas.microsoft.com/office/drawing/2014/main" id="{1222F438-4932-4C2E-6FF2-F7E1D3FD8DA3}"/>
                </a:ext>
              </a:extLst>
            </p:cNvPr>
            <p:cNvCxnSpPr>
              <a:stCxn id="94" idx="3"/>
            </p:cNvCxnSpPr>
            <p:nvPr/>
          </p:nvCxnSpPr>
          <p:spPr>
            <a:xfrm flipH="1" flipV="1">
              <a:off x="5886117" y="7620785"/>
              <a:ext cx="32662" cy="1084981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558;p51">
              <a:extLst>
                <a:ext uri="{FF2B5EF4-FFF2-40B4-BE49-F238E27FC236}">
                  <a16:creationId xmlns:a16="http://schemas.microsoft.com/office/drawing/2014/main" id="{AFC7BA2E-7E77-E130-C810-1AF3F42B5927}"/>
                </a:ext>
              </a:extLst>
            </p:cNvPr>
            <p:cNvCxnSpPr>
              <a:stCxn id="76" idx="1"/>
              <a:endCxn id="75" idx="1"/>
            </p:cNvCxnSpPr>
            <p:nvPr/>
          </p:nvCxnSpPr>
          <p:spPr>
            <a:xfrm>
              <a:off x="1588063" y="6290808"/>
              <a:ext cx="1210" cy="1069861"/>
            </a:xfrm>
            <a:prstGeom prst="bentConnector3">
              <a:avLst>
                <a:gd name="adj1" fmla="val -29254167"/>
              </a:avLst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98" name="Google Shape;559;p51">
              <a:extLst>
                <a:ext uri="{FF2B5EF4-FFF2-40B4-BE49-F238E27FC236}">
                  <a16:creationId xmlns:a16="http://schemas.microsoft.com/office/drawing/2014/main" id="{80D636C8-9A68-9772-FF4C-46058A17C5FE}"/>
                </a:ext>
              </a:extLst>
            </p:cNvPr>
            <p:cNvCxnSpPr>
              <a:stCxn id="76" idx="3"/>
              <a:endCxn id="75" idx="3"/>
            </p:cNvCxnSpPr>
            <p:nvPr/>
          </p:nvCxnSpPr>
          <p:spPr>
            <a:xfrm>
              <a:off x="7974038" y="6290808"/>
              <a:ext cx="1210" cy="1069861"/>
            </a:xfrm>
            <a:prstGeom prst="bentConnector3">
              <a:avLst>
                <a:gd name="adj1" fmla="val 30075000"/>
              </a:avLst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9" name="Google Shape;560;p51">
              <a:extLst>
                <a:ext uri="{FF2B5EF4-FFF2-40B4-BE49-F238E27FC236}">
                  <a16:creationId xmlns:a16="http://schemas.microsoft.com/office/drawing/2014/main" id="{390B3C1D-6A36-DD0F-BFAC-5C1C702E64A1}"/>
                </a:ext>
              </a:extLst>
            </p:cNvPr>
            <p:cNvSpPr/>
            <p:nvPr/>
          </p:nvSpPr>
          <p:spPr>
            <a:xfrm>
              <a:off x="4327264" y="2731542"/>
              <a:ext cx="1563530" cy="12637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" name="Google Shape;561;p51">
              <a:extLst>
                <a:ext uri="{FF2B5EF4-FFF2-40B4-BE49-F238E27FC236}">
                  <a16:creationId xmlns:a16="http://schemas.microsoft.com/office/drawing/2014/main" id="{C3AE4EDD-CD04-E352-E4CC-75B547BDACDB}"/>
                </a:ext>
              </a:extLst>
            </p:cNvPr>
            <p:cNvSpPr txBox="1"/>
            <p:nvPr/>
          </p:nvSpPr>
          <p:spPr>
            <a:xfrm>
              <a:off x="4327768" y="2729080"/>
              <a:ext cx="1563530" cy="512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Episodic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memory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562;p51">
              <a:extLst>
                <a:ext uri="{FF2B5EF4-FFF2-40B4-BE49-F238E27FC236}">
                  <a16:creationId xmlns:a16="http://schemas.microsoft.com/office/drawing/2014/main" id="{F0388017-6C6E-5413-636B-DA3A656118F0}"/>
                </a:ext>
              </a:extLst>
            </p:cNvPr>
            <p:cNvSpPr/>
            <p:nvPr/>
          </p:nvSpPr>
          <p:spPr>
            <a:xfrm>
              <a:off x="1846987" y="2729370"/>
              <a:ext cx="1563530" cy="12637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2" name="Google Shape;563;p51">
              <a:extLst>
                <a:ext uri="{FF2B5EF4-FFF2-40B4-BE49-F238E27FC236}">
                  <a16:creationId xmlns:a16="http://schemas.microsoft.com/office/drawing/2014/main" id="{B86A97D7-6478-A35F-E5BF-145656D02A44}"/>
                </a:ext>
              </a:extLst>
            </p:cNvPr>
            <p:cNvSpPr txBox="1"/>
            <p:nvPr/>
          </p:nvSpPr>
          <p:spPr>
            <a:xfrm>
              <a:off x="1847492" y="2726908"/>
              <a:ext cx="1563530" cy="512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Working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memory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3" name="Google Shape;564;p51">
              <a:extLst>
                <a:ext uri="{FF2B5EF4-FFF2-40B4-BE49-F238E27FC236}">
                  <a16:creationId xmlns:a16="http://schemas.microsoft.com/office/drawing/2014/main" id="{8CE791FF-577B-3D38-B275-F70777D7091A}"/>
                </a:ext>
              </a:extLst>
            </p:cNvPr>
            <p:cNvSpPr/>
            <p:nvPr/>
          </p:nvSpPr>
          <p:spPr>
            <a:xfrm>
              <a:off x="6179054" y="2734025"/>
              <a:ext cx="1563530" cy="12637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572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4" name="Google Shape;565;p51">
              <a:extLst>
                <a:ext uri="{FF2B5EF4-FFF2-40B4-BE49-F238E27FC236}">
                  <a16:creationId xmlns:a16="http://schemas.microsoft.com/office/drawing/2014/main" id="{C3FDB75F-DAD1-C0E2-AFA3-56DB037B1E99}"/>
                </a:ext>
              </a:extLst>
            </p:cNvPr>
            <p:cNvSpPr txBox="1"/>
            <p:nvPr/>
          </p:nvSpPr>
          <p:spPr>
            <a:xfrm>
              <a:off x="6179558" y="2731563"/>
              <a:ext cx="1563530" cy="512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Semantic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memory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5" name="Google Shape;566;p51">
              <a:extLst>
                <a:ext uri="{FF2B5EF4-FFF2-40B4-BE49-F238E27FC236}">
                  <a16:creationId xmlns:a16="http://schemas.microsoft.com/office/drawing/2014/main" id="{5EC6B36E-7D37-082B-8DBE-57CBE5F785F1}"/>
                </a:ext>
              </a:extLst>
            </p:cNvPr>
            <p:cNvSpPr/>
            <p:nvPr/>
          </p:nvSpPr>
          <p:spPr>
            <a:xfrm>
              <a:off x="2224462" y="3448234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06" name="Google Shape;567;p51">
              <a:extLst>
                <a:ext uri="{FF2B5EF4-FFF2-40B4-BE49-F238E27FC236}">
                  <a16:creationId xmlns:a16="http://schemas.microsoft.com/office/drawing/2014/main" id="{30BCE84C-6AC9-90F2-191B-FFE4A2962928}"/>
                </a:ext>
              </a:extLst>
            </p:cNvPr>
            <p:cNvSpPr/>
            <p:nvPr/>
          </p:nvSpPr>
          <p:spPr>
            <a:xfrm>
              <a:off x="2592486" y="3750661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07" name="Google Shape;568;p51">
              <a:extLst>
                <a:ext uri="{FF2B5EF4-FFF2-40B4-BE49-F238E27FC236}">
                  <a16:creationId xmlns:a16="http://schemas.microsoft.com/office/drawing/2014/main" id="{3E53CF80-4C0B-D002-050B-04007D4837F5}"/>
                </a:ext>
              </a:extLst>
            </p:cNvPr>
            <p:cNvSpPr/>
            <p:nvPr/>
          </p:nvSpPr>
          <p:spPr>
            <a:xfrm>
              <a:off x="2813263" y="3541730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08" name="Google Shape;569;p51">
              <a:extLst>
                <a:ext uri="{FF2B5EF4-FFF2-40B4-BE49-F238E27FC236}">
                  <a16:creationId xmlns:a16="http://schemas.microsoft.com/office/drawing/2014/main" id="{82747170-CAEF-47D5-3D79-5465D5964E51}"/>
                </a:ext>
              </a:extLst>
            </p:cNvPr>
            <p:cNvSpPr/>
            <p:nvPr/>
          </p:nvSpPr>
          <p:spPr>
            <a:xfrm>
              <a:off x="2224462" y="3750661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09" name="Google Shape;570;p51">
              <a:extLst>
                <a:ext uri="{FF2B5EF4-FFF2-40B4-BE49-F238E27FC236}">
                  <a16:creationId xmlns:a16="http://schemas.microsoft.com/office/drawing/2014/main" id="{0D02A2BB-5097-E872-F653-6BDF90C083C9}"/>
                </a:ext>
              </a:extLst>
            </p:cNvPr>
            <p:cNvSpPr/>
            <p:nvPr/>
          </p:nvSpPr>
          <p:spPr>
            <a:xfrm>
              <a:off x="2509120" y="3239305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cxnSp>
          <p:nvCxnSpPr>
            <p:cNvPr id="110" name="Google Shape;571;p51">
              <a:extLst>
                <a:ext uri="{FF2B5EF4-FFF2-40B4-BE49-F238E27FC236}">
                  <a16:creationId xmlns:a16="http://schemas.microsoft.com/office/drawing/2014/main" id="{9035B2CD-3520-8755-740F-D15EBD70B513}"/>
                </a:ext>
              </a:extLst>
            </p:cNvPr>
            <p:cNvCxnSpPr>
              <a:stCxn id="108" idx="0"/>
            </p:cNvCxnSpPr>
            <p:nvPr/>
          </p:nvCxnSpPr>
          <p:spPr>
            <a:xfrm>
              <a:off x="2334847" y="375066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17141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572;p51">
              <a:extLst>
                <a:ext uri="{FF2B5EF4-FFF2-40B4-BE49-F238E27FC236}">
                  <a16:creationId xmlns:a16="http://schemas.microsoft.com/office/drawing/2014/main" id="{41B95DA0-6FFD-9299-E060-DE48A44B143C}"/>
                </a:ext>
              </a:extLst>
            </p:cNvPr>
            <p:cNvSpPr/>
            <p:nvPr/>
          </p:nvSpPr>
          <p:spPr>
            <a:xfrm>
              <a:off x="4774121" y="3433149"/>
              <a:ext cx="219560" cy="170254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2" name="Google Shape;573;p51">
              <a:extLst>
                <a:ext uri="{FF2B5EF4-FFF2-40B4-BE49-F238E27FC236}">
                  <a16:creationId xmlns:a16="http://schemas.microsoft.com/office/drawing/2014/main" id="{CC6733B8-A5D4-9F43-6C82-55B9AC451A49}"/>
                </a:ext>
              </a:extLst>
            </p:cNvPr>
            <p:cNvSpPr/>
            <p:nvPr/>
          </p:nvSpPr>
          <p:spPr>
            <a:xfrm>
              <a:off x="5140049" y="3706549"/>
              <a:ext cx="219560" cy="170254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3" name="Google Shape;574;p51">
              <a:extLst>
                <a:ext uri="{FF2B5EF4-FFF2-40B4-BE49-F238E27FC236}">
                  <a16:creationId xmlns:a16="http://schemas.microsoft.com/office/drawing/2014/main" id="{E30B8120-841B-4B2D-25AD-943F120C4DDD}"/>
                </a:ext>
              </a:extLst>
            </p:cNvPr>
            <p:cNvSpPr/>
            <p:nvPr/>
          </p:nvSpPr>
          <p:spPr>
            <a:xfrm>
              <a:off x="5359571" y="3517671"/>
              <a:ext cx="219560" cy="170254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4" name="Google Shape;575;p51">
              <a:extLst>
                <a:ext uri="{FF2B5EF4-FFF2-40B4-BE49-F238E27FC236}">
                  <a16:creationId xmlns:a16="http://schemas.microsoft.com/office/drawing/2014/main" id="{6B1ECCCF-D546-EB34-6D76-76DBA8D07E50}"/>
                </a:ext>
              </a:extLst>
            </p:cNvPr>
            <p:cNvSpPr/>
            <p:nvPr/>
          </p:nvSpPr>
          <p:spPr>
            <a:xfrm>
              <a:off x="5057157" y="3244271"/>
              <a:ext cx="219560" cy="170254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cxnSp>
          <p:nvCxnSpPr>
            <p:cNvPr id="115" name="Google Shape;576;p51">
              <a:extLst>
                <a:ext uri="{FF2B5EF4-FFF2-40B4-BE49-F238E27FC236}">
                  <a16:creationId xmlns:a16="http://schemas.microsoft.com/office/drawing/2014/main" id="{CC7C6DCE-E368-29C9-2197-5557E329FCCB}"/>
                </a:ext>
              </a:extLst>
            </p:cNvPr>
            <p:cNvCxnSpPr/>
            <p:nvPr/>
          </p:nvCxnSpPr>
          <p:spPr>
            <a:xfrm>
              <a:off x="4883881" y="3706549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17141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577;p51">
              <a:extLst>
                <a:ext uri="{FF2B5EF4-FFF2-40B4-BE49-F238E27FC236}">
                  <a16:creationId xmlns:a16="http://schemas.microsoft.com/office/drawing/2014/main" id="{117ABF76-B29F-A637-5115-D7D01AE6B8F7}"/>
                </a:ext>
              </a:extLst>
            </p:cNvPr>
            <p:cNvSpPr/>
            <p:nvPr/>
          </p:nvSpPr>
          <p:spPr>
            <a:xfrm>
              <a:off x="6500984" y="3610921"/>
              <a:ext cx="229842" cy="155753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7" name="Google Shape;578;p51">
              <a:extLst>
                <a:ext uri="{FF2B5EF4-FFF2-40B4-BE49-F238E27FC236}">
                  <a16:creationId xmlns:a16="http://schemas.microsoft.com/office/drawing/2014/main" id="{6C7AD647-333F-88B8-7A66-99D2ECD0F7E8}"/>
                </a:ext>
              </a:extLst>
            </p:cNvPr>
            <p:cNvSpPr/>
            <p:nvPr/>
          </p:nvSpPr>
          <p:spPr>
            <a:xfrm>
              <a:off x="6884293" y="3766652"/>
              <a:ext cx="229842" cy="155753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8" name="Google Shape;579;p51">
              <a:extLst>
                <a:ext uri="{FF2B5EF4-FFF2-40B4-BE49-F238E27FC236}">
                  <a16:creationId xmlns:a16="http://schemas.microsoft.com/office/drawing/2014/main" id="{25E3D86D-598F-DE8E-07DE-0228E28A4F08}"/>
                </a:ext>
              </a:extLst>
            </p:cNvPr>
            <p:cNvSpPr/>
            <p:nvPr/>
          </p:nvSpPr>
          <p:spPr>
            <a:xfrm>
              <a:off x="7190806" y="3610897"/>
              <a:ext cx="229842" cy="155753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9" name="Google Shape;580;p51">
              <a:extLst>
                <a:ext uri="{FF2B5EF4-FFF2-40B4-BE49-F238E27FC236}">
                  <a16:creationId xmlns:a16="http://schemas.microsoft.com/office/drawing/2014/main" id="{50FC881A-45B5-9344-41C8-F6DDB6E36605}"/>
                </a:ext>
              </a:extLst>
            </p:cNvPr>
            <p:cNvSpPr/>
            <p:nvPr/>
          </p:nvSpPr>
          <p:spPr>
            <a:xfrm>
              <a:off x="6807804" y="3255686"/>
              <a:ext cx="229842" cy="155753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cxnSp>
          <p:nvCxnSpPr>
            <p:cNvPr id="120" name="Google Shape;581;p51">
              <a:extLst>
                <a:ext uri="{FF2B5EF4-FFF2-40B4-BE49-F238E27FC236}">
                  <a16:creationId xmlns:a16="http://schemas.microsoft.com/office/drawing/2014/main" id="{F803F5F1-F9E7-8002-46EE-947B51317A0F}"/>
                </a:ext>
              </a:extLst>
            </p:cNvPr>
            <p:cNvCxnSpPr>
              <a:stCxn id="118" idx="0"/>
              <a:endCxn id="119" idx="6"/>
            </p:cNvCxnSpPr>
            <p:nvPr/>
          </p:nvCxnSpPr>
          <p:spPr>
            <a:xfrm rot="10800000">
              <a:off x="7037779" y="3333765"/>
              <a:ext cx="267947" cy="277133"/>
            </a:xfrm>
            <a:prstGeom prst="straightConnector1">
              <a:avLst/>
            </a:prstGeom>
            <a:noFill/>
            <a:ln w="9525" cap="flat" cmpd="sng">
              <a:solidFill>
                <a:srgbClr val="17141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1" name="Google Shape;582;p51">
              <a:extLst>
                <a:ext uri="{FF2B5EF4-FFF2-40B4-BE49-F238E27FC236}">
                  <a16:creationId xmlns:a16="http://schemas.microsoft.com/office/drawing/2014/main" id="{0E14E19F-2A2F-60BD-A1FF-F04F7194C411}"/>
                </a:ext>
              </a:extLst>
            </p:cNvPr>
            <p:cNvCxnSpPr>
              <a:stCxn id="119" idx="3"/>
              <a:endCxn id="116" idx="7"/>
            </p:cNvCxnSpPr>
            <p:nvPr/>
          </p:nvCxnSpPr>
          <p:spPr>
            <a:xfrm flipH="1">
              <a:off x="6696906" y="3388629"/>
              <a:ext cx="144558" cy="244908"/>
            </a:xfrm>
            <a:prstGeom prst="straightConnector1">
              <a:avLst/>
            </a:prstGeom>
            <a:noFill/>
            <a:ln w="9525" cap="flat" cmpd="sng">
              <a:solidFill>
                <a:srgbClr val="17141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2" name="Google Shape;583;p51">
              <a:extLst>
                <a:ext uri="{FF2B5EF4-FFF2-40B4-BE49-F238E27FC236}">
                  <a16:creationId xmlns:a16="http://schemas.microsoft.com/office/drawing/2014/main" id="{A805381D-E5FF-6352-327F-14CBA07B46F9}"/>
                </a:ext>
              </a:extLst>
            </p:cNvPr>
            <p:cNvCxnSpPr>
              <a:stCxn id="119" idx="4"/>
              <a:endCxn id="117" idx="0"/>
            </p:cNvCxnSpPr>
            <p:nvPr/>
          </p:nvCxnSpPr>
          <p:spPr>
            <a:xfrm>
              <a:off x="6922725" y="3411439"/>
              <a:ext cx="76211" cy="355009"/>
            </a:xfrm>
            <a:prstGeom prst="straightConnector1">
              <a:avLst/>
            </a:prstGeom>
            <a:noFill/>
            <a:ln w="9525" cap="flat" cmpd="sng">
              <a:solidFill>
                <a:srgbClr val="17141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123" name="Google Shape;584;p51">
              <a:extLst>
                <a:ext uri="{FF2B5EF4-FFF2-40B4-BE49-F238E27FC236}">
                  <a16:creationId xmlns:a16="http://schemas.microsoft.com/office/drawing/2014/main" id="{FBB17C80-4D5A-D60D-9479-B3D6C1C17203}"/>
                </a:ext>
              </a:extLst>
            </p:cNvPr>
            <p:cNvSpPr/>
            <p:nvPr/>
          </p:nvSpPr>
          <p:spPr>
            <a:xfrm>
              <a:off x="6931308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4" name="Google Shape;585;p51">
              <a:extLst>
                <a:ext uri="{FF2B5EF4-FFF2-40B4-BE49-F238E27FC236}">
                  <a16:creationId xmlns:a16="http://schemas.microsoft.com/office/drawing/2014/main" id="{D0BAA26B-C138-6E62-1DFE-232B6C055E3F}"/>
                </a:ext>
              </a:extLst>
            </p:cNvPr>
            <p:cNvSpPr/>
            <p:nvPr/>
          </p:nvSpPr>
          <p:spPr>
            <a:xfrm>
              <a:off x="2222372" y="7149574"/>
              <a:ext cx="480853" cy="393142"/>
            </a:xfrm>
            <a:prstGeom prst="cube">
              <a:avLst>
                <a:gd name="adj" fmla="val 25000"/>
              </a:avLst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" name="Google Shape;588;p51">
              <a:extLst>
                <a:ext uri="{FF2B5EF4-FFF2-40B4-BE49-F238E27FC236}">
                  <a16:creationId xmlns:a16="http://schemas.microsoft.com/office/drawing/2014/main" id="{1104434A-6C88-BA9B-FD8E-4C22B06C405C}"/>
                </a:ext>
              </a:extLst>
            </p:cNvPr>
            <p:cNvSpPr txBox="1"/>
            <p:nvPr/>
          </p:nvSpPr>
          <p:spPr>
            <a:xfrm>
              <a:off x="457200" y="4223994"/>
              <a:ext cx="1126024" cy="35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highlight>
                    <a:srgbClr val="FFD966"/>
                  </a:highlight>
                  <a:uLnTx/>
                  <a:uFillTx/>
                  <a:ea typeface="Caveat"/>
                  <a:cs typeface="Caveat"/>
                  <a:sym typeface="Caveat"/>
                </a:rPr>
                <a:t>DATA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highlight>
                  <a:srgbClr val="FFD966"/>
                </a:highlight>
                <a:uLnTx/>
                <a:uFillTx/>
                <a:ea typeface="Caveat"/>
                <a:cs typeface="Caveat"/>
                <a:sym typeface="Caveat"/>
              </a:endParaRPr>
            </a:p>
          </p:txBody>
        </p:sp>
        <p:cxnSp>
          <p:nvCxnSpPr>
            <p:cNvPr id="126" name="Google Shape;589;p51">
              <a:extLst>
                <a:ext uri="{FF2B5EF4-FFF2-40B4-BE49-F238E27FC236}">
                  <a16:creationId xmlns:a16="http://schemas.microsoft.com/office/drawing/2014/main" id="{334186DD-4DB3-2B38-9653-C50E2968B4B3}"/>
                </a:ext>
              </a:extLst>
            </p:cNvPr>
            <p:cNvCxnSpPr>
              <a:cxnSpLocks/>
              <a:stCxn id="125" idx="0"/>
              <a:endCxn id="102" idx="1"/>
            </p:cNvCxnSpPr>
            <p:nvPr/>
          </p:nvCxnSpPr>
          <p:spPr>
            <a:xfrm rot="5400000" flipH="1" flipV="1">
              <a:off x="813402" y="3189905"/>
              <a:ext cx="1240899" cy="827280"/>
            </a:xfrm>
            <a:prstGeom prst="curvedConnector2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27" name="Google Shape;590;p51">
              <a:extLst>
                <a:ext uri="{FF2B5EF4-FFF2-40B4-BE49-F238E27FC236}">
                  <a16:creationId xmlns:a16="http://schemas.microsoft.com/office/drawing/2014/main" id="{44CD8A98-54FD-951B-3D25-9014C9B19D53}"/>
                </a:ext>
              </a:extLst>
            </p:cNvPr>
            <p:cNvSpPr txBox="1"/>
            <p:nvPr/>
          </p:nvSpPr>
          <p:spPr>
            <a:xfrm>
              <a:off x="7848600" y="3180190"/>
              <a:ext cx="2064293" cy="393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highlight>
                    <a:srgbClr val="FFD966"/>
                  </a:highlight>
                  <a:uLnTx/>
                  <a:uFillTx/>
                  <a:ea typeface="Caveat"/>
                  <a:cs typeface="Caveat"/>
                  <a:sym typeface="Caveat"/>
                </a:rPr>
                <a:t>KNOWLEDGE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highlight>
                  <a:srgbClr val="FFD966"/>
                </a:highlight>
                <a:uLnTx/>
                <a:uFillTx/>
                <a:ea typeface="Caveat"/>
                <a:cs typeface="Caveat"/>
                <a:sym typeface="Caveat"/>
              </a:endParaRPr>
            </a:p>
          </p:txBody>
        </p:sp>
        <p:sp>
          <p:nvSpPr>
            <p:cNvPr id="128" name="Google Shape;591;p51">
              <a:extLst>
                <a:ext uri="{FF2B5EF4-FFF2-40B4-BE49-F238E27FC236}">
                  <a16:creationId xmlns:a16="http://schemas.microsoft.com/office/drawing/2014/main" id="{B91EA4AC-B48B-79F4-BAF5-0FA44EB2C25E}"/>
                </a:ext>
              </a:extLst>
            </p:cNvPr>
            <p:cNvSpPr txBox="1"/>
            <p:nvPr/>
          </p:nvSpPr>
          <p:spPr>
            <a:xfrm>
              <a:off x="6811314" y="4611225"/>
              <a:ext cx="2316816" cy="32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highlight>
                    <a:srgbClr val="FFD966"/>
                  </a:highlight>
                  <a:uLnTx/>
                  <a:uFillTx/>
                  <a:ea typeface="Caveat"/>
                  <a:cs typeface="Caveat"/>
                  <a:sym typeface="Caveat"/>
                </a:rPr>
                <a:t>INFORMATION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D966"/>
                </a:highlight>
                <a:uLnTx/>
                <a:uFillTx/>
                <a:ea typeface="Caveat"/>
                <a:cs typeface="Caveat"/>
                <a:sym typeface="Caveat"/>
              </a:endParaRPr>
            </a:p>
          </p:txBody>
        </p:sp>
        <p:cxnSp>
          <p:nvCxnSpPr>
            <p:cNvPr id="129" name="Google Shape;592;p51">
              <a:extLst>
                <a:ext uri="{FF2B5EF4-FFF2-40B4-BE49-F238E27FC236}">
                  <a16:creationId xmlns:a16="http://schemas.microsoft.com/office/drawing/2014/main" id="{10950FA1-AEDC-96AF-194A-1C2F27855D8F}"/>
                </a:ext>
              </a:extLst>
            </p:cNvPr>
            <p:cNvCxnSpPr>
              <a:cxnSpLocks/>
              <a:stCxn id="128" idx="0"/>
              <a:endCxn id="99" idx="1"/>
            </p:cNvCxnSpPr>
            <p:nvPr/>
          </p:nvCxnSpPr>
          <p:spPr>
            <a:xfrm rot="16200000" flipV="1">
              <a:off x="5524589" y="2166092"/>
              <a:ext cx="1247809" cy="3642458"/>
            </a:xfrm>
            <a:prstGeom prst="curvedConnector4">
              <a:avLst>
                <a:gd name="adj1" fmla="val 24681"/>
                <a:gd name="adj2" fmla="val 106276"/>
              </a:avLst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30" name="Google Shape;593;p51">
              <a:extLst>
                <a:ext uri="{FF2B5EF4-FFF2-40B4-BE49-F238E27FC236}">
                  <a16:creationId xmlns:a16="http://schemas.microsoft.com/office/drawing/2014/main" id="{64AB35C0-7784-729C-CE87-24A7A012158F}"/>
                </a:ext>
              </a:extLst>
            </p:cNvPr>
            <p:cNvSpPr txBox="1"/>
            <p:nvPr/>
          </p:nvSpPr>
          <p:spPr>
            <a:xfrm>
              <a:off x="4327768" y="3804416"/>
              <a:ext cx="3415572" cy="881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Long term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ea typeface="Proxima Nova"/>
                  <a:cs typeface="Proxima Nova"/>
                  <a:sym typeface="Proxima Nova"/>
                </a:rPr>
                <a:t>memory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31" name="Google Shape;594;p51">
              <a:extLst>
                <a:ext uri="{FF2B5EF4-FFF2-40B4-BE49-F238E27FC236}">
                  <a16:creationId xmlns:a16="http://schemas.microsoft.com/office/drawing/2014/main" id="{97D5ECBD-E825-B387-A721-D5B8E5C568CC}"/>
                </a:ext>
              </a:extLst>
            </p:cNvPr>
            <p:cNvCxnSpPr>
              <a:cxnSpLocks/>
              <a:stCxn id="127" idx="0"/>
              <a:endCxn id="104" idx="3"/>
            </p:cNvCxnSpPr>
            <p:nvPr/>
          </p:nvCxnSpPr>
          <p:spPr>
            <a:xfrm rot="16200000" flipV="1">
              <a:off x="8215698" y="2515140"/>
              <a:ext cx="192440" cy="1137659"/>
            </a:xfrm>
            <a:prstGeom prst="curvedConnector2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32" name="Google Shape;595;p51">
              <a:extLst>
                <a:ext uri="{FF2B5EF4-FFF2-40B4-BE49-F238E27FC236}">
                  <a16:creationId xmlns:a16="http://schemas.microsoft.com/office/drawing/2014/main" id="{B587848B-A533-8B69-3CDD-DEEA99FF7B35}"/>
                </a:ext>
              </a:extLst>
            </p:cNvPr>
            <p:cNvSpPr/>
            <p:nvPr/>
          </p:nvSpPr>
          <p:spPr>
            <a:xfrm>
              <a:off x="2506001" y="3541730"/>
              <a:ext cx="220769" cy="188515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186A0900-B41F-2B5D-48BD-C9E40964C5F4}"/>
              </a:ext>
            </a:extLst>
          </p:cNvPr>
          <p:cNvGrpSpPr/>
          <p:nvPr/>
        </p:nvGrpSpPr>
        <p:grpSpPr>
          <a:xfrm>
            <a:off x="9129693" y="2329168"/>
            <a:ext cx="8378683" cy="6536727"/>
            <a:chOff x="7634650" y="2307050"/>
            <a:chExt cx="10307800" cy="7980426"/>
          </a:xfrm>
        </p:grpSpPr>
        <p:sp>
          <p:nvSpPr>
            <p:cNvPr id="134" name="Google Shape;668;p54">
              <a:extLst>
                <a:ext uri="{FF2B5EF4-FFF2-40B4-BE49-F238E27FC236}">
                  <a16:creationId xmlns:a16="http://schemas.microsoft.com/office/drawing/2014/main" id="{01FAE20B-C176-E9A0-A850-BFD511749B37}"/>
                </a:ext>
              </a:extLst>
            </p:cNvPr>
            <p:cNvSpPr/>
            <p:nvPr/>
          </p:nvSpPr>
          <p:spPr>
            <a:xfrm>
              <a:off x="10899984" y="4860700"/>
              <a:ext cx="5035800" cy="1726200"/>
            </a:xfrm>
            <a:prstGeom prst="trapezoid">
              <a:avLst>
                <a:gd name="adj" fmla="val 58314"/>
              </a:avLst>
            </a:prstGeom>
            <a:gradFill>
              <a:gsLst>
                <a:gs pos="0">
                  <a:srgbClr val="FF9B61"/>
                </a:gs>
                <a:gs pos="100000">
                  <a:srgbClr val="D65308"/>
                </a:gs>
              </a:gsLst>
              <a:lin ang="540001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35" name="Google Shape;669;p54">
              <a:extLst>
                <a:ext uri="{FF2B5EF4-FFF2-40B4-BE49-F238E27FC236}">
                  <a16:creationId xmlns:a16="http://schemas.microsoft.com/office/drawing/2014/main" id="{A390E4BD-6C6D-2617-CCD2-DA2117D0EB82}"/>
                </a:ext>
              </a:extLst>
            </p:cNvPr>
            <p:cNvSpPr/>
            <p:nvPr/>
          </p:nvSpPr>
          <p:spPr>
            <a:xfrm>
              <a:off x="11921728" y="2307050"/>
              <a:ext cx="2992200" cy="2553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9B61"/>
                </a:gs>
                <a:gs pos="100000">
                  <a:srgbClr val="D65308"/>
                </a:gs>
              </a:gsLst>
              <a:lin ang="540001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36" name="Google Shape;670;p54">
              <a:extLst>
                <a:ext uri="{FF2B5EF4-FFF2-40B4-BE49-F238E27FC236}">
                  <a16:creationId xmlns:a16="http://schemas.microsoft.com/office/drawing/2014/main" id="{8F20C85F-59FE-B3AF-B215-E98BFFD4B07F}"/>
                </a:ext>
              </a:extLst>
            </p:cNvPr>
            <p:cNvSpPr/>
            <p:nvPr/>
          </p:nvSpPr>
          <p:spPr>
            <a:xfrm>
              <a:off x="8893250" y="8313556"/>
              <a:ext cx="9049200" cy="1726200"/>
            </a:xfrm>
            <a:prstGeom prst="trapezoid">
              <a:avLst>
                <a:gd name="adj" fmla="val 58314"/>
              </a:avLst>
            </a:prstGeom>
            <a:gradFill>
              <a:gsLst>
                <a:gs pos="0">
                  <a:srgbClr val="FF9B61"/>
                </a:gs>
                <a:gs pos="100000">
                  <a:srgbClr val="D65308"/>
                </a:gs>
              </a:gsLst>
              <a:lin ang="540001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37" name="Google Shape;671;p54">
              <a:extLst>
                <a:ext uri="{FF2B5EF4-FFF2-40B4-BE49-F238E27FC236}">
                  <a16:creationId xmlns:a16="http://schemas.microsoft.com/office/drawing/2014/main" id="{2896A4E6-8266-E4EF-9274-D3F9934C95E9}"/>
                </a:ext>
              </a:extLst>
            </p:cNvPr>
            <p:cNvSpPr txBox="1"/>
            <p:nvPr/>
          </p:nvSpPr>
          <p:spPr>
            <a:xfrm>
              <a:off x="11181650" y="8714951"/>
              <a:ext cx="4472400" cy="86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  <a:buSzPts val="1800"/>
              </a:pPr>
              <a:r>
                <a:rPr lang="en" sz="32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rPr>
                <a:t>DATA</a:t>
              </a:r>
              <a:endParaRPr sz="32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endParaRPr>
            </a:p>
          </p:txBody>
        </p:sp>
        <p:sp>
          <p:nvSpPr>
            <p:cNvPr id="138" name="Google Shape;672;p54">
              <a:extLst>
                <a:ext uri="{FF2B5EF4-FFF2-40B4-BE49-F238E27FC236}">
                  <a16:creationId xmlns:a16="http://schemas.microsoft.com/office/drawing/2014/main" id="{2D40CDCA-CBFA-1B57-F625-AB4FE928A671}"/>
                </a:ext>
              </a:extLst>
            </p:cNvPr>
            <p:cNvSpPr/>
            <p:nvPr/>
          </p:nvSpPr>
          <p:spPr>
            <a:xfrm>
              <a:off x="9893536" y="6587128"/>
              <a:ext cx="7056600" cy="1726200"/>
            </a:xfrm>
            <a:prstGeom prst="trapezoid">
              <a:avLst>
                <a:gd name="adj" fmla="val 58314"/>
              </a:avLst>
            </a:prstGeom>
            <a:gradFill>
              <a:gsLst>
                <a:gs pos="0">
                  <a:srgbClr val="FF9B61"/>
                </a:gs>
                <a:gs pos="100000">
                  <a:srgbClr val="D65308"/>
                </a:gs>
              </a:gsLst>
              <a:lin ang="540001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39" name="Google Shape;673;p54">
              <a:extLst>
                <a:ext uri="{FF2B5EF4-FFF2-40B4-BE49-F238E27FC236}">
                  <a16:creationId xmlns:a16="http://schemas.microsoft.com/office/drawing/2014/main" id="{0388A512-A1BC-F657-9343-15ED9BEB8735}"/>
                </a:ext>
              </a:extLst>
            </p:cNvPr>
            <p:cNvSpPr txBox="1"/>
            <p:nvPr/>
          </p:nvSpPr>
          <p:spPr>
            <a:xfrm>
              <a:off x="8729400" y="4665600"/>
              <a:ext cx="2317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  <a:buSzPts val="1400"/>
              </a:pPr>
              <a:r>
                <a:rPr lang="en" sz="2000" i="1" kern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Understand</a:t>
              </a:r>
              <a:endParaRPr sz="2000" i="1" kern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40" name="Google Shape;674;p54">
              <a:extLst>
                <a:ext uri="{FF2B5EF4-FFF2-40B4-BE49-F238E27FC236}">
                  <a16:creationId xmlns:a16="http://schemas.microsoft.com/office/drawing/2014/main" id="{02855ED0-B482-A5F1-B7E1-1A467D199AF4}"/>
                </a:ext>
              </a:extLst>
            </p:cNvPr>
            <p:cNvSpPr txBox="1"/>
            <p:nvPr/>
          </p:nvSpPr>
          <p:spPr>
            <a:xfrm>
              <a:off x="11017250" y="5261877"/>
              <a:ext cx="4472400" cy="800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  <a:buSzPts val="1600"/>
              </a:pPr>
              <a:r>
                <a:rPr lang="en" sz="28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rPr>
                <a:t>KNOWLEDGE</a:t>
              </a:r>
              <a:endParaRPr sz="28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endParaRPr>
            </a:p>
          </p:txBody>
        </p:sp>
        <p:sp>
          <p:nvSpPr>
            <p:cNvPr id="141" name="Google Shape;675;p54">
              <a:extLst>
                <a:ext uri="{FF2B5EF4-FFF2-40B4-BE49-F238E27FC236}">
                  <a16:creationId xmlns:a16="http://schemas.microsoft.com/office/drawing/2014/main" id="{09246C8C-9C3F-0765-F0AE-3DA2D1227359}"/>
                </a:ext>
              </a:extLst>
            </p:cNvPr>
            <p:cNvSpPr txBox="1"/>
            <p:nvPr/>
          </p:nvSpPr>
          <p:spPr>
            <a:xfrm>
              <a:off x="11925750" y="3816050"/>
              <a:ext cx="29922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  <a:buSzPts val="1100"/>
              </a:pPr>
              <a:r>
                <a:rPr lang="en" sz="2000" b="1" kern="0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rPr>
                <a:t>INTELLIGENCE</a:t>
              </a:r>
              <a:endParaRPr sz="20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endParaRPr>
            </a:p>
          </p:txBody>
        </p:sp>
        <p:sp>
          <p:nvSpPr>
            <p:cNvPr id="142" name="Google Shape;676;p54">
              <a:extLst>
                <a:ext uri="{FF2B5EF4-FFF2-40B4-BE49-F238E27FC236}">
                  <a16:creationId xmlns:a16="http://schemas.microsoft.com/office/drawing/2014/main" id="{3926FAF2-8B8C-02AF-5D00-2F33D0F83369}"/>
                </a:ext>
              </a:extLst>
            </p:cNvPr>
            <p:cNvSpPr txBox="1"/>
            <p:nvPr/>
          </p:nvSpPr>
          <p:spPr>
            <a:xfrm>
              <a:off x="9963250" y="2771376"/>
              <a:ext cx="2101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  <a:buSzPts val="1400"/>
              </a:pPr>
              <a:r>
                <a:rPr lang="en" sz="2000" i="1" kern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Act</a:t>
              </a:r>
              <a:endParaRPr sz="2000" i="1" kern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cxnSp>
          <p:nvCxnSpPr>
            <p:cNvPr id="143" name="Google Shape;677;p54">
              <a:extLst>
                <a:ext uri="{FF2B5EF4-FFF2-40B4-BE49-F238E27FC236}">
                  <a16:creationId xmlns:a16="http://schemas.microsoft.com/office/drawing/2014/main" id="{DBA41CB4-E668-5E7B-01AD-E95669DE62C9}"/>
                </a:ext>
              </a:extLst>
            </p:cNvPr>
            <p:cNvCxnSpPr/>
            <p:nvPr/>
          </p:nvCxnSpPr>
          <p:spPr>
            <a:xfrm rot="10800000" flipH="1">
              <a:off x="8945428" y="2307050"/>
              <a:ext cx="4472400" cy="7711200"/>
            </a:xfrm>
            <a:prstGeom prst="straightConnector1">
              <a:avLst/>
            </a:prstGeom>
            <a:noFill/>
            <a:ln w="76200" cap="flat" cmpd="sng">
              <a:solidFill>
                <a:srgbClr val="93C47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4" name="Google Shape;678;p54">
              <a:extLst>
                <a:ext uri="{FF2B5EF4-FFF2-40B4-BE49-F238E27FC236}">
                  <a16:creationId xmlns:a16="http://schemas.microsoft.com/office/drawing/2014/main" id="{B0CA89E5-4DE7-2F4D-B49E-ED2AB995DCFB}"/>
                </a:ext>
              </a:extLst>
            </p:cNvPr>
            <p:cNvSpPr/>
            <p:nvPr/>
          </p:nvSpPr>
          <p:spPr>
            <a:xfrm>
              <a:off x="9208350" y="7016800"/>
              <a:ext cx="1042200" cy="18666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45" name="Google Shape;679;p54">
              <a:extLst>
                <a:ext uri="{FF2B5EF4-FFF2-40B4-BE49-F238E27FC236}">
                  <a16:creationId xmlns:a16="http://schemas.microsoft.com/office/drawing/2014/main" id="{698C9B04-9C5B-7AF2-C5FE-0505BAECDC95}"/>
                </a:ext>
              </a:extLst>
            </p:cNvPr>
            <p:cNvSpPr txBox="1"/>
            <p:nvPr/>
          </p:nvSpPr>
          <p:spPr>
            <a:xfrm>
              <a:off x="7634650" y="6586900"/>
              <a:ext cx="2328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  <a:buSzPts val="1400"/>
              </a:pPr>
              <a:r>
                <a:rPr lang="en" sz="2000" i="1" kern="0" dirty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Comprehend</a:t>
              </a:r>
              <a:endParaRPr sz="2000" i="1" kern="0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46" name="Google Shape;680;p54">
              <a:extLst>
                <a:ext uri="{FF2B5EF4-FFF2-40B4-BE49-F238E27FC236}">
                  <a16:creationId xmlns:a16="http://schemas.microsoft.com/office/drawing/2014/main" id="{127F0761-6013-508A-7BA9-E20FA6338A2C}"/>
                </a:ext>
              </a:extLst>
            </p:cNvPr>
            <p:cNvSpPr txBox="1"/>
            <p:nvPr/>
          </p:nvSpPr>
          <p:spPr>
            <a:xfrm>
              <a:off x="11181650" y="6988526"/>
              <a:ext cx="4472400" cy="892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  <a:buSzPts val="1700"/>
              </a:pPr>
              <a:r>
                <a:rPr lang="en" sz="3200" b="1" kern="0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Barlow"/>
                </a:rPr>
                <a:t>INFORMATION</a:t>
              </a:r>
              <a:endParaRPr sz="32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</a:endParaRPr>
            </a:p>
          </p:txBody>
        </p:sp>
        <p:sp>
          <p:nvSpPr>
            <p:cNvPr id="147" name="Google Shape;681;p54">
              <a:extLst>
                <a:ext uri="{FF2B5EF4-FFF2-40B4-BE49-F238E27FC236}">
                  <a16:creationId xmlns:a16="http://schemas.microsoft.com/office/drawing/2014/main" id="{F93C8266-C9EB-9A8A-F6E1-C2AAD61483A7}"/>
                </a:ext>
              </a:extLst>
            </p:cNvPr>
            <p:cNvSpPr/>
            <p:nvPr/>
          </p:nvSpPr>
          <p:spPr>
            <a:xfrm>
              <a:off x="10250550" y="5150200"/>
              <a:ext cx="1042200" cy="18666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48" name="Google Shape;682;p54">
              <a:extLst>
                <a:ext uri="{FF2B5EF4-FFF2-40B4-BE49-F238E27FC236}">
                  <a16:creationId xmlns:a16="http://schemas.microsoft.com/office/drawing/2014/main" id="{C73723B8-0C5E-649D-D100-E0031958D445}"/>
                </a:ext>
              </a:extLst>
            </p:cNvPr>
            <p:cNvSpPr/>
            <p:nvPr/>
          </p:nvSpPr>
          <p:spPr>
            <a:xfrm>
              <a:off x="11292750" y="3260700"/>
              <a:ext cx="1042200" cy="18666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49" name="Google Shape;683;p54">
              <a:extLst>
                <a:ext uri="{FF2B5EF4-FFF2-40B4-BE49-F238E27FC236}">
                  <a16:creationId xmlns:a16="http://schemas.microsoft.com/office/drawing/2014/main" id="{5DA4BBC0-5BD2-2BA6-01A6-3DA977C6543D}"/>
                </a:ext>
              </a:extLst>
            </p:cNvPr>
            <p:cNvSpPr/>
            <p:nvPr/>
          </p:nvSpPr>
          <p:spPr>
            <a:xfrm>
              <a:off x="8475100" y="8987350"/>
              <a:ext cx="688200" cy="58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684;p54">
              <a:extLst>
                <a:ext uri="{FF2B5EF4-FFF2-40B4-BE49-F238E27FC236}">
                  <a16:creationId xmlns:a16="http://schemas.microsoft.com/office/drawing/2014/main" id="{10DDEDED-7B8B-E099-4E4B-A6608D465604}"/>
                </a:ext>
              </a:extLst>
            </p:cNvPr>
            <p:cNvSpPr/>
            <p:nvPr/>
          </p:nvSpPr>
          <p:spPr>
            <a:xfrm>
              <a:off x="11261600" y="7944150"/>
              <a:ext cx="4210200" cy="708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D9EAD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Processing</a:t>
              </a:r>
              <a:endParaRPr sz="24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151" name="Google Shape;685;p54">
              <a:extLst>
                <a:ext uri="{FF2B5EF4-FFF2-40B4-BE49-F238E27FC236}">
                  <a16:creationId xmlns:a16="http://schemas.microsoft.com/office/drawing/2014/main" id="{7DF870EF-6CF4-ABAA-87B7-A24F6D130C34}"/>
                </a:ext>
              </a:extLst>
            </p:cNvPr>
            <p:cNvSpPr/>
            <p:nvPr/>
          </p:nvSpPr>
          <p:spPr>
            <a:xfrm>
              <a:off x="11312750" y="6202326"/>
              <a:ext cx="4210200" cy="708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D9EAD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Cognizing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152" name="Google Shape;686;p54">
              <a:extLst>
                <a:ext uri="{FF2B5EF4-FFF2-40B4-BE49-F238E27FC236}">
                  <a16:creationId xmlns:a16="http://schemas.microsoft.com/office/drawing/2014/main" id="{22CD4361-9683-F924-8000-CEE831096643}"/>
                </a:ext>
              </a:extLst>
            </p:cNvPr>
            <p:cNvSpPr/>
            <p:nvPr/>
          </p:nvSpPr>
          <p:spPr>
            <a:xfrm>
              <a:off x="11210050" y="4486876"/>
              <a:ext cx="4210200" cy="708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D9EAD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Reasoning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153" name="Google Shape;687;p54">
              <a:extLst>
                <a:ext uri="{FF2B5EF4-FFF2-40B4-BE49-F238E27FC236}">
                  <a16:creationId xmlns:a16="http://schemas.microsoft.com/office/drawing/2014/main" id="{5EFC250D-1678-0787-5A5C-3D750D9CD6EA}"/>
                </a:ext>
              </a:extLst>
            </p:cNvPr>
            <p:cNvSpPr/>
            <p:nvPr/>
          </p:nvSpPr>
          <p:spPr>
            <a:xfrm>
              <a:off x="11210050" y="9579476"/>
              <a:ext cx="4210200" cy="708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D9EAD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Sensing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154" name="Google Shape;688;p54">
              <a:extLst>
                <a:ext uri="{FF2B5EF4-FFF2-40B4-BE49-F238E27FC236}">
                  <a16:creationId xmlns:a16="http://schemas.microsoft.com/office/drawing/2014/main" id="{B0851B67-3B6D-F838-639C-BC1456F5DC76}"/>
                </a:ext>
              </a:extLst>
            </p:cNvPr>
            <p:cNvSpPr txBox="1"/>
            <p:nvPr/>
          </p:nvSpPr>
          <p:spPr>
            <a:xfrm>
              <a:off x="7634650" y="8313550"/>
              <a:ext cx="1573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  <a:buSzPts val="1400"/>
              </a:pPr>
              <a:r>
                <a:rPr lang="en" sz="2000" i="1" kern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Collect</a:t>
              </a:r>
              <a:endParaRPr sz="2000" i="1" kern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sp>
        <p:nvSpPr>
          <p:cNvPr id="162" name="TextBox 9">
            <a:extLst>
              <a:ext uri="{FF2B5EF4-FFF2-40B4-BE49-F238E27FC236}">
                <a16:creationId xmlns:a16="http://schemas.microsoft.com/office/drawing/2014/main" id="{86B3B204-32A8-6B76-F242-2CD7AB145D18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12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24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0142-78F7-5662-A688-7D7389B20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BE1593D-8219-C257-38FD-8ABF4E4AE9FA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4E2DCFC-3B5D-F4AB-62C8-DA8C9041C13F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D4C517-8B7A-649A-F652-8C6FD466ACE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7A4F6E4-62AF-CB43-32F0-8AA92FF14FD0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C2406EC-4AE9-4C32-EDC8-18935C2EDD0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E28DC1-3D62-345E-FEE8-5145F0D4E69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CEB0DC6-2D6F-91C7-BA28-F06D04E6DF3D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0377D3-C8EE-F0F1-E62D-B40976233438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13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84A095D-7975-F91D-8D2E-0BD3BB25878E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Adhocracy creates an agentic mess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7C713-EA18-3908-7069-241A38F5CB9A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C78AC224-CD66-878F-4C39-5B4C49446651}"/>
              </a:ext>
            </a:extLst>
          </p:cNvPr>
          <p:cNvGrpSpPr/>
          <p:nvPr/>
        </p:nvGrpSpPr>
        <p:grpSpPr>
          <a:xfrm>
            <a:off x="1104305" y="2460054"/>
            <a:ext cx="16230600" cy="6564299"/>
            <a:chOff x="481200" y="2313000"/>
            <a:chExt cx="17560500" cy="7675600"/>
          </a:xfrm>
        </p:grpSpPr>
        <p:sp>
          <p:nvSpPr>
            <p:cNvPr id="32" name="Google Shape;694;p55">
              <a:extLst>
                <a:ext uri="{FF2B5EF4-FFF2-40B4-BE49-F238E27FC236}">
                  <a16:creationId xmlns:a16="http://schemas.microsoft.com/office/drawing/2014/main" id="{5A916B75-DA5C-1D70-3C8C-9A21B8ADA7FD}"/>
                </a:ext>
              </a:extLst>
            </p:cNvPr>
            <p:cNvSpPr/>
            <p:nvPr/>
          </p:nvSpPr>
          <p:spPr>
            <a:xfrm>
              <a:off x="2423151" y="4404350"/>
              <a:ext cx="1645950" cy="14021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Proxima Nova"/>
                  <a:cs typeface="Proxima Nova"/>
                  <a:sym typeface="Proxima Nova"/>
                </a:rPr>
                <a:t>IA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" name="Google Shape;695;p55">
              <a:extLst>
                <a:ext uri="{FF2B5EF4-FFF2-40B4-BE49-F238E27FC236}">
                  <a16:creationId xmlns:a16="http://schemas.microsoft.com/office/drawing/2014/main" id="{99BABD9A-F823-4E60-BB15-EAA64D0FA9E2}"/>
                </a:ext>
              </a:extLst>
            </p:cNvPr>
            <p:cNvSpPr/>
            <p:nvPr/>
          </p:nvSpPr>
          <p:spPr>
            <a:xfrm>
              <a:off x="13487401" y="3893800"/>
              <a:ext cx="1645950" cy="14021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Proxima Nova"/>
                  <a:cs typeface="Proxima Nova"/>
                  <a:sym typeface="Proxima Nova"/>
                </a:rPr>
                <a:t>IA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4" name="Google Shape;696;p55">
              <a:extLst>
                <a:ext uri="{FF2B5EF4-FFF2-40B4-BE49-F238E27FC236}">
                  <a16:creationId xmlns:a16="http://schemas.microsoft.com/office/drawing/2014/main" id="{A0699538-D7B8-DBAC-2D03-07A7B826F18A}"/>
                </a:ext>
              </a:extLst>
            </p:cNvPr>
            <p:cNvSpPr/>
            <p:nvPr/>
          </p:nvSpPr>
          <p:spPr>
            <a:xfrm>
              <a:off x="3185151" y="8260050"/>
              <a:ext cx="1645950" cy="14021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Proxima Nova"/>
                  <a:cs typeface="Proxima Nova"/>
                  <a:sym typeface="Proxima Nova"/>
                </a:rPr>
                <a:t>AI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" name="Google Shape;697;p55">
              <a:extLst>
                <a:ext uri="{FF2B5EF4-FFF2-40B4-BE49-F238E27FC236}">
                  <a16:creationId xmlns:a16="http://schemas.microsoft.com/office/drawing/2014/main" id="{3B9A1EF0-3715-3AB0-65B5-B62A4F2C79C6}"/>
                </a:ext>
              </a:extLst>
            </p:cNvPr>
            <p:cNvSpPr/>
            <p:nvPr/>
          </p:nvSpPr>
          <p:spPr>
            <a:xfrm>
              <a:off x="14066651" y="8586500"/>
              <a:ext cx="1645950" cy="14021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Proxima Nova"/>
                  <a:cs typeface="Proxima Nova"/>
                  <a:sym typeface="Proxima Nova"/>
                </a:rPr>
                <a:t>AI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6" name="Google Shape;698;p55">
              <a:extLst>
                <a:ext uri="{FF2B5EF4-FFF2-40B4-BE49-F238E27FC236}">
                  <a16:creationId xmlns:a16="http://schemas.microsoft.com/office/drawing/2014/main" id="{A1BA9DCF-C351-A9A9-D514-EB1E0EF5A4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2936801" y="751625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699;p55">
              <a:extLst>
                <a:ext uri="{FF2B5EF4-FFF2-40B4-BE49-F238E27FC236}">
                  <a16:creationId xmlns:a16="http://schemas.microsoft.com/office/drawing/2014/main" id="{0171E367-C84F-4318-A0D0-11F6B18D2318}"/>
                </a:ext>
              </a:extLst>
            </p:cNvPr>
            <p:cNvSpPr/>
            <p:nvPr/>
          </p:nvSpPr>
          <p:spPr>
            <a:xfrm>
              <a:off x="8046751" y="3383250"/>
              <a:ext cx="1645950" cy="14021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Proxima Nova"/>
                  <a:cs typeface="Proxima Nova"/>
                  <a:sym typeface="Proxima Nova"/>
                </a:rPr>
                <a:t>IA</a:t>
              </a:r>
              <a:endParaRPr kumimoji="0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8" name="Google Shape;700;p55">
              <a:extLst>
                <a:ext uri="{FF2B5EF4-FFF2-40B4-BE49-F238E27FC236}">
                  <a16:creationId xmlns:a16="http://schemas.microsoft.com/office/drawing/2014/main" id="{9B299BED-FC1C-319B-8CFA-CD30E752EC4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6916901" y="231300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701;p55">
              <a:extLst>
                <a:ext uri="{FF2B5EF4-FFF2-40B4-BE49-F238E27FC236}">
                  <a16:creationId xmlns:a16="http://schemas.microsoft.com/office/drawing/2014/main" id="{04B96A80-8CCC-F641-9DBC-F7879635564B}"/>
                </a:ext>
              </a:extLst>
            </p:cNvPr>
            <p:cNvSpPr/>
            <p:nvPr/>
          </p:nvSpPr>
          <p:spPr>
            <a:xfrm>
              <a:off x="481200" y="2313000"/>
              <a:ext cx="2956800" cy="1145400"/>
            </a:xfrm>
            <a:prstGeom prst="wedgeRectCallout">
              <a:avLst>
                <a:gd name="adj1" fmla="val -8546"/>
                <a:gd name="adj2" fmla="val 84687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 dirty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lang="en" sz="2000" kern="0" dirty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have opened N tickets this week</a:t>
              </a:r>
              <a:endParaRPr sz="2000" kern="0" dirty="0">
                <a:solidFill>
                  <a:srgbClr val="000000"/>
                </a:solidFill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" name="Google Shape;702;p55">
              <a:extLst>
                <a:ext uri="{FF2B5EF4-FFF2-40B4-BE49-F238E27FC236}">
                  <a16:creationId xmlns:a16="http://schemas.microsoft.com/office/drawing/2014/main" id="{EA4BA590-C867-6550-F657-543B490A506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293301" y="333410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703;p55">
              <a:extLst>
                <a:ext uri="{FF2B5EF4-FFF2-40B4-BE49-F238E27FC236}">
                  <a16:creationId xmlns:a16="http://schemas.microsoft.com/office/drawing/2014/main" id="{71582707-1ABE-49AE-364E-5B11617CF35D}"/>
                </a:ext>
              </a:extLst>
            </p:cNvPr>
            <p:cNvSpPr/>
            <p:nvPr/>
          </p:nvSpPr>
          <p:spPr>
            <a:xfrm>
              <a:off x="9095476" y="2442550"/>
              <a:ext cx="2956800" cy="1145400"/>
            </a:xfrm>
            <a:prstGeom prst="wedgeRectCallout">
              <a:avLst>
                <a:gd name="adj1" fmla="val 64850"/>
                <a:gd name="adj2" fmla="val 4605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lang="en" sz="2000" kern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have purchased N items this week</a:t>
              </a:r>
              <a:endParaRPr sz="2000" kern="0">
                <a:solidFill>
                  <a:srgbClr val="000000"/>
                </a:solidFill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2" name="Google Shape;704;p55">
              <a:extLst>
                <a:ext uri="{FF2B5EF4-FFF2-40B4-BE49-F238E27FC236}">
                  <a16:creationId xmlns:a16="http://schemas.microsoft.com/office/drawing/2014/main" id="{696A82F8-ED70-E05D-9824-9898C8117EA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1952501" y="244255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705;p55">
              <a:extLst>
                <a:ext uri="{FF2B5EF4-FFF2-40B4-BE49-F238E27FC236}">
                  <a16:creationId xmlns:a16="http://schemas.microsoft.com/office/drawing/2014/main" id="{8972B41B-2FC0-2929-CA5B-C63491AE1B09}"/>
                </a:ext>
              </a:extLst>
            </p:cNvPr>
            <p:cNvSpPr/>
            <p:nvPr/>
          </p:nvSpPr>
          <p:spPr>
            <a:xfrm>
              <a:off x="1112300" y="6076876"/>
              <a:ext cx="2956800" cy="1402200"/>
            </a:xfrm>
            <a:prstGeom prst="wedgeRectCallout">
              <a:avLst>
                <a:gd name="adj1" fmla="val -8546"/>
                <a:gd name="adj2" fmla="val 84687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kern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We have shipped N items to </a:t>
              </a:r>
              <a:r>
                <a:rPr lang="en" sz="2000" b="1" kern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lang="en" sz="2000" kern="0">
                  <a:solidFill>
                    <a:srgbClr val="000000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this week</a:t>
              </a:r>
              <a:endParaRPr sz="2000" kern="0">
                <a:solidFill>
                  <a:srgbClr val="000000"/>
                </a:solidFill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706;p55">
              <a:extLst>
                <a:ext uri="{FF2B5EF4-FFF2-40B4-BE49-F238E27FC236}">
                  <a16:creationId xmlns:a16="http://schemas.microsoft.com/office/drawing/2014/main" id="{F98C46F0-5FC7-BF15-7552-A3A0E03F1C09}"/>
                </a:ext>
              </a:extLst>
            </p:cNvPr>
            <p:cNvSpPr/>
            <p:nvPr/>
          </p:nvSpPr>
          <p:spPr>
            <a:xfrm>
              <a:off x="4754900" y="4867550"/>
              <a:ext cx="8374536" cy="4794552"/>
            </a:xfrm>
            <a:prstGeom prst="cloud">
              <a:avLst/>
            </a:prstGeom>
            <a:solidFill>
              <a:srgbClr val="CCCC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lnSpc>
                  <a:spcPct val="150000"/>
                </a:lnSpc>
                <a:buClr>
                  <a:srgbClr val="000000"/>
                </a:buClr>
              </a:pPr>
              <a:r>
                <a:rPr lang="en" sz="3200" b="1" kern="0" dirty="0">
                  <a:solidFill>
                    <a:srgbClr val="FFFFFF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When they talk about </a:t>
              </a:r>
              <a:r>
                <a:rPr lang="en" sz="3200" b="1" kern="0" dirty="0">
                  <a:solidFill>
                    <a:srgbClr val="666666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lang="en" sz="3200" b="1" kern="0" dirty="0">
                  <a:solidFill>
                    <a:srgbClr val="FFFFFF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, are they referring to exactly the same thing?</a:t>
              </a:r>
              <a:endParaRPr sz="3200" b="1" kern="0" dirty="0">
                <a:solidFill>
                  <a:srgbClr val="FFFFFF"/>
                </a:solidFill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5" name="Google Shape;707;p55">
              <a:extLst>
                <a:ext uri="{FF2B5EF4-FFF2-40B4-BE49-F238E27FC236}">
                  <a16:creationId xmlns:a16="http://schemas.microsoft.com/office/drawing/2014/main" id="{1CAA343A-BB65-5BEA-CA5F-8AFDB147DE4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2055301" y="718980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708;p55">
              <a:extLst>
                <a:ext uri="{FF2B5EF4-FFF2-40B4-BE49-F238E27FC236}">
                  <a16:creationId xmlns:a16="http://schemas.microsoft.com/office/drawing/2014/main" id="{2200EA1E-DD1D-B0C2-2C9E-A14E8E40613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55550" y="8260052"/>
              <a:ext cx="1402100" cy="140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709;p55">
              <a:extLst>
                <a:ext uri="{FF2B5EF4-FFF2-40B4-BE49-F238E27FC236}">
                  <a16:creationId xmlns:a16="http://schemas.microsoft.com/office/drawing/2014/main" id="{5B163B26-8DAD-E3D1-DABF-043B58246535}"/>
                </a:ext>
              </a:extLst>
            </p:cNvPr>
            <p:cNvSpPr txBox="1"/>
            <p:nvPr/>
          </p:nvSpPr>
          <p:spPr>
            <a:xfrm>
              <a:off x="15228300" y="3817600"/>
              <a:ext cx="2813400" cy="27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i="1" kern="0" dirty="0">
                  <a:solidFill>
                    <a:srgbClr val="FF5722"/>
                  </a:solidFill>
                  <a:latin typeface="Outfit" panose="020B0604020202020204" charset="0"/>
                  <a:ea typeface="Caveat"/>
                  <a:cs typeface="Caveat"/>
                  <a:sym typeface="Caveat"/>
                </a:rPr>
                <a:t>Siloed ad-hoc Context (aka Information Architecture)</a:t>
              </a:r>
              <a:endParaRPr sz="2800" i="1" kern="0" dirty="0">
                <a:solidFill>
                  <a:srgbClr val="FF5722"/>
                </a:solidFill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cxnSp>
          <p:nvCxnSpPr>
            <p:cNvPr id="48" name="Google Shape;710;p55">
              <a:extLst>
                <a:ext uri="{FF2B5EF4-FFF2-40B4-BE49-F238E27FC236}">
                  <a16:creationId xmlns:a16="http://schemas.microsoft.com/office/drawing/2014/main" id="{5E52D80D-C4E8-6457-6986-A4B4D932BBC4}"/>
                </a:ext>
              </a:extLst>
            </p:cNvPr>
            <p:cNvCxnSpPr>
              <a:stCxn id="33" idx="3"/>
              <a:endCxn id="47" idx="0"/>
            </p:cNvCxnSpPr>
            <p:nvPr/>
          </p:nvCxnSpPr>
          <p:spPr>
            <a:xfrm rot="10800000" flipH="1">
              <a:off x="14721862" y="3817850"/>
              <a:ext cx="1913400" cy="777000"/>
            </a:xfrm>
            <a:prstGeom prst="curvedConnector4">
              <a:avLst>
                <a:gd name="adj1" fmla="val 23987"/>
                <a:gd name="adj2" fmla="val 161326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9" name="Google Shape;711;p55">
              <a:extLst>
                <a:ext uri="{FF2B5EF4-FFF2-40B4-BE49-F238E27FC236}">
                  <a16:creationId xmlns:a16="http://schemas.microsoft.com/office/drawing/2014/main" id="{3BF5B532-E4FB-FCD0-B6F8-90149FC16C0B}"/>
                </a:ext>
              </a:extLst>
            </p:cNvPr>
            <p:cNvCxnSpPr>
              <a:stCxn id="42" idx="3"/>
              <a:endCxn id="33" idx="0"/>
            </p:cNvCxnSpPr>
            <p:nvPr/>
          </p:nvCxnSpPr>
          <p:spPr>
            <a:xfrm>
              <a:off x="13914258" y="3423450"/>
              <a:ext cx="396000" cy="470400"/>
            </a:xfrm>
            <a:prstGeom prst="bentConnector2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50" name="Google Shape;712;p55">
              <a:extLst>
                <a:ext uri="{FF2B5EF4-FFF2-40B4-BE49-F238E27FC236}">
                  <a16:creationId xmlns:a16="http://schemas.microsoft.com/office/drawing/2014/main" id="{F841E2B8-D5E2-0AE7-D83A-0C2C240FA504}"/>
                </a:ext>
              </a:extLst>
            </p:cNvPr>
            <p:cNvSpPr txBox="1"/>
            <p:nvPr/>
          </p:nvSpPr>
          <p:spPr>
            <a:xfrm>
              <a:off x="13187168" y="2434850"/>
              <a:ext cx="2381850" cy="7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 dirty="0">
                  <a:solidFill>
                    <a:schemeClr val="accent3"/>
                  </a:solidFill>
                  <a:latin typeface="Outfit" panose="020B0604020202020204" charset="0"/>
                  <a:ea typeface="Caveat"/>
                  <a:cs typeface="Caveat"/>
                  <a:sym typeface="Caveat"/>
                </a:rPr>
                <a:t>RAG</a:t>
              </a:r>
              <a:endParaRPr sz="2800" kern="0" dirty="0">
                <a:solidFill>
                  <a:schemeClr val="accent3"/>
                </a:solidFill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sp>
          <p:nvSpPr>
            <p:cNvPr id="51" name="Google Shape;713;p55">
              <a:extLst>
                <a:ext uri="{FF2B5EF4-FFF2-40B4-BE49-F238E27FC236}">
                  <a16:creationId xmlns:a16="http://schemas.microsoft.com/office/drawing/2014/main" id="{0EF30D3A-1785-DC5F-05EF-9CDBF66D2646}"/>
                </a:ext>
              </a:extLst>
            </p:cNvPr>
            <p:cNvSpPr txBox="1"/>
            <p:nvPr/>
          </p:nvSpPr>
          <p:spPr>
            <a:xfrm>
              <a:off x="3567700" y="2397900"/>
              <a:ext cx="3349200" cy="225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5000" b="1" kern="0">
                  <a:solidFill>
                    <a:srgbClr val="FF5722"/>
                  </a:solidFill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AI</a:t>
              </a:r>
              <a:endParaRPr sz="15000" b="1" kern="0">
                <a:solidFill>
                  <a:srgbClr val="FF5722"/>
                </a:solidFill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36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BAF4-183E-F390-4148-8396630A0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00E36E5-AD77-45D8-E0D3-65FB58E9B13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D5AE428-7F9F-4A6B-4FE4-3A6CDDD69602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33196E6-60A8-BDA3-F135-9DAA762A1C0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7F2A2D5-46C7-1E04-C2D8-5E3629148130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D051C09-CDF5-D48F-4E82-F4D3927A45C0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FDDDE93-FD7B-BC34-A470-B4C140129E1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18F765E-76AE-C559-9B7C-536B10426AE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AFA7804-35D8-90AE-0E2D-9177E59E5B41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14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AE4C352-9285-1774-059C-47F063964270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Enterprise Information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4F1D6-FF0D-1E47-F083-420F08E0415F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2FEA47F-8D44-D44E-42EF-A9018FCEE308}"/>
              </a:ext>
            </a:extLst>
          </p:cNvPr>
          <p:cNvGrpSpPr/>
          <p:nvPr/>
        </p:nvGrpSpPr>
        <p:grpSpPr>
          <a:xfrm>
            <a:off x="1104305" y="2188343"/>
            <a:ext cx="15631409" cy="6844224"/>
            <a:chOff x="1050100" y="2645026"/>
            <a:chExt cx="15631409" cy="6844224"/>
          </a:xfrm>
        </p:grpSpPr>
        <p:sp>
          <p:nvSpPr>
            <p:cNvPr id="14" name="Google Shape;718;p56">
              <a:extLst>
                <a:ext uri="{FF2B5EF4-FFF2-40B4-BE49-F238E27FC236}">
                  <a16:creationId xmlns:a16="http://schemas.microsoft.com/office/drawing/2014/main" id="{2B23E53B-181B-786E-DCB1-037BD7056353}"/>
                </a:ext>
              </a:extLst>
            </p:cNvPr>
            <p:cNvSpPr/>
            <p:nvPr/>
          </p:nvSpPr>
          <p:spPr>
            <a:xfrm>
              <a:off x="5621450" y="3148350"/>
              <a:ext cx="7802900" cy="6340900"/>
            </a:xfrm>
            <a:prstGeom prst="flowChartExtract">
              <a:avLst/>
            </a:prstGeom>
            <a:solidFill>
              <a:srgbClr val="FF572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25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IA</a:t>
              </a:r>
              <a:endParaRPr kumimoji="0" sz="12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Google Shape;719;p56">
              <a:extLst>
                <a:ext uri="{FF2B5EF4-FFF2-40B4-BE49-F238E27FC236}">
                  <a16:creationId xmlns:a16="http://schemas.microsoft.com/office/drawing/2014/main" id="{D930F8C0-39FA-D956-C6A6-36EE0CC268F2}"/>
                </a:ext>
              </a:extLst>
            </p:cNvPr>
            <p:cNvSpPr txBox="1"/>
            <p:nvPr/>
          </p:nvSpPr>
          <p:spPr>
            <a:xfrm rot="1436232">
              <a:off x="7897849" y="6192345"/>
              <a:ext cx="4693702" cy="959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4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 panose="020B0604020202020204" charset="0"/>
                  <a:ea typeface="Caveat"/>
                  <a:cs typeface="Caveat"/>
                  <a:sym typeface="Caveat"/>
                </a:rPr>
                <a:t>Enterprise</a:t>
              </a:r>
              <a:endParaRPr kumimoji="0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6" name="Google Shape;721;p56">
              <a:extLst>
                <a:ext uri="{FF2B5EF4-FFF2-40B4-BE49-F238E27FC236}">
                  <a16:creationId xmlns:a16="http://schemas.microsoft.com/office/drawing/2014/main" id="{CC528A0B-C56F-5A50-5177-D0B524C7BAB8}"/>
                </a:ext>
              </a:extLst>
            </p:cNvPr>
            <p:cNvSpPr/>
            <p:nvPr/>
          </p:nvSpPr>
          <p:spPr>
            <a:xfrm>
              <a:off x="1050100" y="5498200"/>
              <a:ext cx="2956800" cy="1145400"/>
            </a:xfrm>
            <a:prstGeom prst="wedgeRectCallout">
              <a:avLst>
                <a:gd name="adj1" fmla="val -8546"/>
                <a:gd name="adj2" fmla="val 84687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have opened N tickets this week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7" name="Google Shape;722;p56">
              <a:extLst>
                <a:ext uri="{FF2B5EF4-FFF2-40B4-BE49-F238E27FC236}">
                  <a16:creationId xmlns:a16="http://schemas.microsoft.com/office/drawing/2014/main" id="{71C3BA16-3F7A-3F61-6354-34C47FAC565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862201" y="651930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723;p56">
              <a:extLst>
                <a:ext uri="{FF2B5EF4-FFF2-40B4-BE49-F238E27FC236}">
                  <a16:creationId xmlns:a16="http://schemas.microsoft.com/office/drawing/2014/main" id="{C8B59CE3-58F4-F975-83FD-0BE6B14283CE}"/>
                </a:ext>
              </a:extLst>
            </p:cNvPr>
            <p:cNvSpPr/>
            <p:nvPr/>
          </p:nvSpPr>
          <p:spPr>
            <a:xfrm>
              <a:off x="12078800" y="3431150"/>
              <a:ext cx="2956800" cy="1145400"/>
            </a:xfrm>
            <a:prstGeom prst="wedgeRectCallout">
              <a:avLst>
                <a:gd name="adj1" fmla="val -8546"/>
                <a:gd name="adj2" fmla="val 84687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have purchased N items this week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9" name="Google Shape;724;p56">
              <a:extLst>
                <a:ext uri="{FF2B5EF4-FFF2-40B4-BE49-F238E27FC236}">
                  <a16:creationId xmlns:a16="http://schemas.microsoft.com/office/drawing/2014/main" id="{E8940399-F34F-EE47-89E5-7FA69F2C3A4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3073842" y="4463125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25;p56">
              <a:extLst>
                <a:ext uri="{FF2B5EF4-FFF2-40B4-BE49-F238E27FC236}">
                  <a16:creationId xmlns:a16="http://schemas.microsoft.com/office/drawing/2014/main" id="{F085BF05-AE71-936A-95D5-BF305046D0D1}"/>
                </a:ext>
              </a:extLst>
            </p:cNvPr>
            <p:cNvSpPr/>
            <p:nvPr/>
          </p:nvSpPr>
          <p:spPr>
            <a:xfrm>
              <a:off x="4678450" y="2645026"/>
              <a:ext cx="2956800" cy="1402200"/>
            </a:xfrm>
            <a:prstGeom prst="wedgeRectCallout">
              <a:avLst>
                <a:gd name="adj1" fmla="val -8546"/>
                <a:gd name="adj2" fmla="val 84687"/>
              </a:avLst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We have shipped N items to </a:t>
              </a: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customers</a:t>
              </a: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 this week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1" name="Google Shape;726;p56">
              <a:extLst>
                <a:ext uri="{FF2B5EF4-FFF2-40B4-BE49-F238E27FC236}">
                  <a16:creationId xmlns:a16="http://schemas.microsoft.com/office/drawing/2014/main" id="{2753F1A6-535F-28CB-4AC9-39BEE5C178D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5272652" y="3813934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727;p56">
              <a:extLst>
                <a:ext uri="{FF2B5EF4-FFF2-40B4-BE49-F238E27FC236}">
                  <a16:creationId xmlns:a16="http://schemas.microsoft.com/office/drawing/2014/main" id="{01250BCD-327D-769B-3BF0-F71208180B6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4719751" y="7266000"/>
              <a:ext cx="1961758" cy="196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728;p56">
              <a:extLst>
                <a:ext uri="{FF2B5EF4-FFF2-40B4-BE49-F238E27FC236}">
                  <a16:creationId xmlns:a16="http://schemas.microsoft.com/office/drawing/2014/main" id="{83888911-D669-2359-BAF5-14ED99631305}"/>
                </a:ext>
              </a:extLst>
            </p:cNvPr>
            <p:cNvSpPr txBox="1"/>
            <p:nvPr/>
          </p:nvSpPr>
          <p:spPr>
            <a:xfrm>
              <a:off x="1127750" y="3074150"/>
              <a:ext cx="3276600" cy="18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2500" b="1" i="0" u="none" strike="noStrike" kern="0" cap="none" spc="0" normalizeH="0" baseline="0" noProof="0">
                  <a:ln>
                    <a:noFill/>
                  </a:ln>
                  <a:solidFill>
                    <a:srgbClr val="FF5722"/>
                  </a:solidFill>
                  <a:effectLst/>
                  <a:uLnTx/>
                  <a:uFillTx/>
                  <a:latin typeface="Outfit" panose="020B0604020202020204" charset="0"/>
                  <a:ea typeface="Montserrat"/>
                  <a:cs typeface="Montserrat"/>
                  <a:sym typeface="Montserrat"/>
                </a:rPr>
                <a:t>AI</a:t>
              </a:r>
              <a:endParaRPr kumimoji="0" sz="12500" b="1" i="0" u="none" strike="noStrike" kern="0" cap="none" spc="0" normalizeH="0" baseline="0" noProof="0">
                <a:ln>
                  <a:noFill/>
                </a:ln>
                <a:solidFill>
                  <a:srgbClr val="FF5722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4" name="Google Shape;730;p56">
              <a:extLst>
                <a:ext uri="{FF2B5EF4-FFF2-40B4-BE49-F238E27FC236}">
                  <a16:creationId xmlns:a16="http://schemas.microsoft.com/office/drawing/2014/main" id="{B5470D3E-2E2A-A461-B2EC-91464C8CC4ED}"/>
                </a:ext>
              </a:extLst>
            </p:cNvPr>
            <p:cNvCxnSpPr>
              <a:stCxn id="21" idx="3"/>
            </p:cNvCxnSpPr>
            <p:nvPr/>
          </p:nvCxnSpPr>
          <p:spPr>
            <a:xfrm rot="10800000" flipH="1">
              <a:off x="7234409" y="4774434"/>
              <a:ext cx="1033200" cy="20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5" name="Google Shape;731;p56">
              <a:extLst>
                <a:ext uri="{FF2B5EF4-FFF2-40B4-BE49-F238E27FC236}">
                  <a16:creationId xmlns:a16="http://schemas.microsoft.com/office/drawing/2014/main" id="{0EFD4A79-F6D7-27F5-A987-DE8C05809E39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3823958" y="7500200"/>
              <a:ext cx="3078000" cy="2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6" name="Google Shape;732;p56">
              <a:extLst>
                <a:ext uri="{FF2B5EF4-FFF2-40B4-BE49-F238E27FC236}">
                  <a16:creationId xmlns:a16="http://schemas.microsoft.com/office/drawing/2014/main" id="{75CE5777-AC78-FFA6-79CA-E796706B0CFF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11069841" y="5444025"/>
              <a:ext cx="2004000" cy="26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7" name="Google Shape;733;p56">
              <a:extLst>
                <a:ext uri="{FF2B5EF4-FFF2-40B4-BE49-F238E27FC236}">
                  <a16:creationId xmlns:a16="http://schemas.microsoft.com/office/drawing/2014/main" id="{F7DB88CD-B066-3DDF-0485-2AFC8B0CF9F4}"/>
                </a:ext>
              </a:extLst>
            </p:cNvPr>
            <p:cNvCxnSpPr/>
            <p:nvPr/>
          </p:nvCxnSpPr>
          <p:spPr>
            <a:xfrm rot="10800000">
              <a:off x="12631750" y="8220500"/>
              <a:ext cx="2088000" cy="26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8" name="Google Shape;734;p56">
              <a:extLst>
                <a:ext uri="{FF2B5EF4-FFF2-40B4-BE49-F238E27FC236}">
                  <a16:creationId xmlns:a16="http://schemas.microsoft.com/office/drawing/2014/main" id="{20E22F09-243F-614D-2583-DCCF6F482E00}"/>
                </a:ext>
              </a:extLst>
            </p:cNvPr>
            <p:cNvSpPr txBox="1"/>
            <p:nvPr/>
          </p:nvSpPr>
          <p:spPr>
            <a:xfrm>
              <a:off x="11275100" y="4576526"/>
              <a:ext cx="1258200" cy="7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Outfit" panose="020B0604020202020204" charset="0"/>
                  <a:ea typeface="Caveat"/>
                  <a:cs typeface="Caveat"/>
                  <a:sym typeface="Caveat"/>
                </a:rPr>
                <a:t>RAG</a:t>
              </a: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9" name="Google Shape;735;p56">
              <a:extLst>
                <a:ext uri="{FF2B5EF4-FFF2-40B4-BE49-F238E27FC236}">
                  <a16:creationId xmlns:a16="http://schemas.microsoft.com/office/drawing/2014/main" id="{30D68C1F-6457-5847-E865-643D54B393E4}"/>
                </a:ext>
              </a:extLst>
            </p:cNvPr>
            <p:cNvSpPr txBox="1"/>
            <p:nvPr/>
          </p:nvSpPr>
          <p:spPr>
            <a:xfrm>
              <a:off x="7271650" y="3942026"/>
              <a:ext cx="1258200" cy="7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Outfit" panose="020B0604020202020204" charset="0"/>
                  <a:ea typeface="Caveat"/>
                  <a:cs typeface="Caveat"/>
                  <a:sym typeface="Caveat"/>
                </a:rPr>
                <a:t>RAG</a:t>
              </a: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0" name="Google Shape;736;p56">
              <a:extLst>
                <a:ext uri="{FF2B5EF4-FFF2-40B4-BE49-F238E27FC236}">
                  <a16:creationId xmlns:a16="http://schemas.microsoft.com/office/drawing/2014/main" id="{A4F200C6-0DC7-EADB-030A-C62A38665872}"/>
                </a:ext>
              </a:extLst>
            </p:cNvPr>
            <p:cNvSpPr txBox="1"/>
            <p:nvPr/>
          </p:nvSpPr>
          <p:spPr>
            <a:xfrm>
              <a:off x="4678450" y="6643576"/>
              <a:ext cx="1258200" cy="7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Outfit" panose="020B0604020202020204" charset="0"/>
                  <a:ea typeface="Caveat"/>
                  <a:cs typeface="Caveat"/>
                  <a:sym typeface="Caveat"/>
                </a:rPr>
                <a:t>RAG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1" name="Google Shape;737;p56">
              <a:extLst>
                <a:ext uri="{FF2B5EF4-FFF2-40B4-BE49-F238E27FC236}">
                  <a16:creationId xmlns:a16="http://schemas.microsoft.com/office/drawing/2014/main" id="{7B88A42F-EB63-ED83-E05D-20391536CF48}"/>
                </a:ext>
              </a:extLst>
            </p:cNvPr>
            <p:cNvSpPr txBox="1"/>
            <p:nvPr/>
          </p:nvSpPr>
          <p:spPr>
            <a:xfrm>
              <a:off x="13174750" y="7440376"/>
              <a:ext cx="1258200" cy="7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ctr" defTabSz="1828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Outfit" panose="020B0604020202020204" charset="0"/>
                  <a:ea typeface="Caveat"/>
                  <a:cs typeface="Caveat"/>
                  <a:sym typeface="Caveat"/>
                </a:rPr>
                <a:t>RAG</a:t>
              </a: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utfit" panose="020B0604020202020204" charset="0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53" name="Google Shape;699;p55">
            <a:extLst>
              <a:ext uri="{FF2B5EF4-FFF2-40B4-BE49-F238E27FC236}">
                <a16:creationId xmlns:a16="http://schemas.microsoft.com/office/drawing/2014/main" id="{551DD4C0-63CE-6D06-FC53-BEFAAD51AB2F}"/>
              </a:ext>
            </a:extLst>
          </p:cNvPr>
          <p:cNvSpPr/>
          <p:nvPr/>
        </p:nvSpPr>
        <p:spPr>
          <a:xfrm>
            <a:off x="12685954" y="4639219"/>
            <a:ext cx="1521298" cy="1199099"/>
          </a:xfrm>
          <a:prstGeom prst="flowChartExtract">
            <a:avLst/>
          </a:prstGeom>
          <a:solidFill>
            <a:srgbClr val="FF57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rPr>
              <a:t>IA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699;p55">
            <a:extLst>
              <a:ext uri="{FF2B5EF4-FFF2-40B4-BE49-F238E27FC236}">
                <a16:creationId xmlns:a16="http://schemas.microsoft.com/office/drawing/2014/main" id="{5E10A68B-47ED-663E-46FC-826DD285F69E}"/>
              </a:ext>
            </a:extLst>
          </p:cNvPr>
          <p:cNvSpPr/>
          <p:nvPr/>
        </p:nvSpPr>
        <p:spPr>
          <a:xfrm>
            <a:off x="14073798" y="7356310"/>
            <a:ext cx="1521298" cy="1199099"/>
          </a:xfrm>
          <a:prstGeom prst="flowChartExtract">
            <a:avLst/>
          </a:prstGeom>
          <a:solidFill>
            <a:srgbClr val="FF57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rPr>
              <a:t>IA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699;p55">
            <a:extLst>
              <a:ext uri="{FF2B5EF4-FFF2-40B4-BE49-F238E27FC236}">
                <a16:creationId xmlns:a16="http://schemas.microsoft.com/office/drawing/2014/main" id="{B689EB53-4FA0-8BE6-D2E8-A3A77A0E199A}"/>
              </a:ext>
            </a:extLst>
          </p:cNvPr>
          <p:cNvSpPr/>
          <p:nvPr/>
        </p:nvSpPr>
        <p:spPr>
          <a:xfrm>
            <a:off x="3131860" y="6474951"/>
            <a:ext cx="1521298" cy="1199099"/>
          </a:xfrm>
          <a:prstGeom prst="flowChartExtract">
            <a:avLst/>
          </a:prstGeom>
          <a:solidFill>
            <a:srgbClr val="FF57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rPr>
              <a:t>IA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699;p55">
            <a:extLst>
              <a:ext uri="{FF2B5EF4-FFF2-40B4-BE49-F238E27FC236}">
                <a16:creationId xmlns:a16="http://schemas.microsoft.com/office/drawing/2014/main" id="{A702EDCC-223C-B9BF-F684-561B72E12FA1}"/>
              </a:ext>
            </a:extLst>
          </p:cNvPr>
          <p:cNvSpPr/>
          <p:nvPr/>
        </p:nvSpPr>
        <p:spPr>
          <a:xfrm>
            <a:off x="6489022" y="3758654"/>
            <a:ext cx="1521298" cy="1199099"/>
          </a:xfrm>
          <a:prstGeom prst="flowChartExtract">
            <a:avLst/>
          </a:prstGeom>
          <a:solidFill>
            <a:srgbClr val="FF57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 panose="020B0604020202020204" charset="0"/>
                <a:ea typeface="Proxima Nova"/>
                <a:cs typeface="Proxima Nova"/>
                <a:sym typeface="Proxima Nova"/>
              </a:rPr>
              <a:t>IA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682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7C6A-FD31-2DC8-0852-256680A6D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85F792-276B-376D-092C-AD1EF335975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C57C765-9ACC-3A4A-1765-8E6AB2BD7212}"/>
              </a:ext>
            </a:extLst>
          </p:cNvPr>
          <p:cNvSpPr txBox="1"/>
          <p:nvPr/>
        </p:nvSpPr>
        <p:spPr>
          <a:xfrm>
            <a:off x="1028700" y="3060430"/>
            <a:ext cx="10858500" cy="3678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02 </a:t>
            </a:r>
          </a:p>
          <a:p>
            <a:pPr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Enterprise Knowledge Graph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B339A84-C185-5994-608C-8CADDEA13B40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3E92995-9B27-63B1-7CBC-68E127E85D6E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27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03F8-EF6E-ECC3-D186-3D540C38D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2B2762-A3E5-2161-4D68-E4D7A013D3D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69F1180-87CD-E529-E42B-2873F920304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42DD7AC-0D94-1A68-182C-04979A3D3D1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AB8250-15A1-C84F-14AC-FF506ADDB196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3025049-A30F-6C4D-0AD1-8AF0F09F8164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AF039CD-5E86-964D-9CD6-3EA23863DE76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C05A45E-F807-6E77-E994-14DDF8D4165E}"/>
              </a:ext>
            </a:extLst>
          </p:cNvPr>
          <p:cNvSpPr txBox="1"/>
          <p:nvPr/>
        </p:nvSpPr>
        <p:spPr>
          <a:xfrm>
            <a:off x="16882846" y="8017599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" panose="020B0604020202020204" charset="0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B595BC-880F-8B11-67C8-A40192435589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16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3BD6277-CF65-F273-D528-BA26603D0D6D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Enterprise Knowledge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4C1F9-257D-3423-3387-A7D24B40A084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</a:t>
            </a:r>
          </a:p>
        </p:txBody>
      </p:sp>
      <p:sp>
        <p:nvSpPr>
          <p:cNvPr id="10" name="Google Shape;748;p58">
            <a:extLst>
              <a:ext uri="{FF2B5EF4-FFF2-40B4-BE49-F238E27FC236}">
                <a16:creationId xmlns:a16="http://schemas.microsoft.com/office/drawing/2014/main" id="{FBB5A6AE-0C12-9639-0EF3-C01D53D3BD9D}"/>
              </a:ext>
            </a:extLst>
          </p:cNvPr>
          <p:cNvSpPr txBox="1"/>
          <p:nvPr/>
        </p:nvSpPr>
        <p:spPr>
          <a:xfrm rot="3658847">
            <a:off x="11720137" y="2597594"/>
            <a:ext cx="3490394" cy="58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" b="1">
                <a:solidFill>
                  <a:srgbClr val="282828"/>
                </a:solidFill>
                <a:latin typeface="Outfit" panose="020B0604020202020204" charset="0"/>
                <a:ea typeface="Barlow"/>
                <a:cs typeface="Barlow"/>
                <a:sym typeface="Barlow"/>
              </a:rPr>
              <a:t>Enterprise Ontology</a:t>
            </a:r>
            <a:endParaRPr b="1">
              <a:solidFill>
                <a:srgbClr val="282828"/>
              </a:solidFill>
              <a:latin typeface="Outfit" panose="020B0604020202020204" charset="0"/>
              <a:ea typeface="Barlow"/>
              <a:cs typeface="Barlow"/>
              <a:sym typeface="Barlow"/>
            </a:endParaRPr>
          </a:p>
        </p:txBody>
      </p:sp>
      <p:sp>
        <p:nvSpPr>
          <p:cNvPr id="32" name="Google Shape;749;p58">
            <a:extLst>
              <a:ext uri="{FF2B5EF4-FFF2-40B4-BE49-F238E27FC236}">
                <a16:creationId xmlns:a16="http://schemas.microsoft.com/office/drawing/2014/main" id="{0EA94E05-7178-4E32-CEC3-CBB36321C941}"/>
              </a:ext>
            </a:extLst>
          </p:cNvPr>
          <p:cNvSpPr/>
          <p:nvPr/>
        </p:nvSpPr>
        <p:spPr>
          <a:xfrm>
            <a:off x="14349100" y="2263546"/>
            <a:ext cx="5035800" cy="3148800"/>
          </a:xfrm>
          <a:prstGeom prst="trapezoid">
            <a:avLst>
              <a:gd name="adj" fmla="val 58314"/>
            </a:avLst>
          </a:prstGeom>
          <a:gradFill>
            <a:gsLst>
              <a:gs pos="0">
                <a:srgbClr val="FF9B61"/>
              </a:gs>
              <a:gs pos="100000">
                <a:srgbClr val="D65308"/>
              </a:gs>
            </a:gsLst>
            <a:lin ang="540001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33" name="Google Shape;750;p58">
            <a:extLst>
              <a:ext uri="{FF2B5EF4-FFF2-40B4-BE49-F238E27FC236}">
                <a16:creationId xmlns:a16="http://schemas.microsoft.com/office/drawing/2014/main" id="{651302FF-DEAE-A04A-1E0D-CF41C0E201B0}"/>
              </a:ext>
            </a:extLst>
          </p:cNvPr>
          <p:cNvSpPr/>
          <p:nvPr/>
        </p:nvSpPr>
        <p:spPr>
          <a:xfrm>
            <a:off x="16234650" y="952500"/>
            <a:ext cx="1272600" cy="12390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9B61"/>
              </a:gs>
              <a:gs pos="100000">
                <a:srgbClr val="D65308"/>
              </a:gs>
            </a:gsLst>
            <a:lin ang="540001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34" name="Google Shape;751;p58">
            <a:extLst>
              <a:ext uri="{FF2B5EF4-FFF2-40B4-BE49-F238E27FC236}">
                <a16:creationId xmlns:a16="http://schemas.microsoft.com/office/drawing/2014/main" id="{F045F821-7645-3C28-1922-20DCDDA218F9}"/>
              </a:ext>
            </a:extLst>
          </p:cNvPr>
          <p:cNvSpPr/>
          <p:nvPr/>
        </p:nvSpPr>
        <p:spPr>
          <a:xfrm>
            <a:off x="12342350" y="7138856"/>
            <a:ext cx="9049200" cy="1726200"/>
          </a:xfrm>
          <a:prstGeom prst="trapezoid">
            <a:avLst>
              <a:gd name="adj" fmla="val 58314"/>
            </a:avLst>
          </a:prstGeom>
          <a:gradFill>
            <a:gsLst>
              <a:gs pos="0">
                <a:srgbClr val="FF9B61"/>
              </a:gs>
              <a:gs pos="100000">
                <a:srgbClr val="D65308"/>
              </a:gs>
            </a:gsLst>
            <a:lin ang="540001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35" name="Google Shape;752;p58">
            <a:extLst>
              <a:ext uri="{FF2B5EF4-FFF2-40B4-BE49-F238E27FC236}">
                <a16:creationId xmlns:a16="http://schemas.microsoft.com/office/drawing/2014/main" id="{5EBC9205-B710-1CE7-703E-685959B1E09B}"/>
              </a:ext>
            </a:extLst>
          </p:cNvPr>
          <p:cNvSpPr txBox="1"/>
          <p:nvPr/>
        </p:nvSpPr>
        <p:spPr>
          <a:xfrm>
            <a:off x="14630750" y="7540251"/>
            <a:ext cx="4472400" cy="92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3600" b="1">
                <a:solidFill>
                  <a:srgbClr val="FFFFFF"/>
                </a:solidFill>
                <a:latin typeface="Outfit" panose="020B0604020202020204" charset="0"/>
                <a:ea typeface="Barlow"/>
                <a:cs typeface="Barlow"/>
                <a:sym typeface="Barlow"/>
              </a:rPr>
              <a:t>DATA</a:t>
            </a:r>
            <a:endParaRPr sz="3600" b="1">
              <a:solidFill>
                <a:srgbClr val="FFFFFF"/>
              </a:solidFill>
              <a:latin typeface="Outfit" panose="020B0604020202020204" charset="0"/>
              <a:ea typeface="Barlow"/>
              <a:cs typeface="Barlow"/>
              <a:sym typeface="Barlow"/>
            </a:endParaRPr>
          </a:p>
        </p:txBody>
      </p:sp>
      <p:sp>
        <p:nvSpPr>
          <p:cNvPr id="36" name="Google Shape;753;p58">
            <a:extLst>
              <a:ext uri="{FF2B5EF4-FFF2-40B4-BE49-F238E27FC236}">
                <a16:creationId xmlns:a16="http://schemas.microsoft.com/office/drawing/2014/main" id="{99E3C882-920B-321F-9E37-7596C7E8ECF8}"/>
              </a:ext>
            </a:extLst>
          </p:cNvPr>
          <p:cNvSpPr/>
          <p:nvPr/>
        </p:nvSpPr>
        <p:spPr>
          <a:xfrm>
            <a:off x="13342636" y="5412428"/>
            <a:ext cx="7056600" cy="1726200"/>
          </a:xfrm>
          <a:prstGeom prst="trapezoid">
            <a:avLst>
              <a:gd name="adj" fmla="val 58314"/>
            </a:avLst>
          </a:prstGeom>
          <a:gradFill>
            <a:gsLst>
              <a:gs pos="0">
                <a:srgbClr val="FF9B61"/>
              </a:gs>
              <a:gs pos="100000">
                <a:srgbClr val="D65308"/>
              </a:gs>
            </a:gsLst>
            <a:lin ang="540001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37" name="Google Shape;754;p58">
            <a:extLst>
              <a:ext uri="{FF2B5EF4-FFF2-40B4-BE49-F238E27FC236}">
                <a16:creationId xmlns:a16="http://schemas.microsoft.com/office/drawing/2014/main" id="{D84DB795-1F57-6228-7617-01710D36A397}"/>
              </a:ext>
            </a:extLst>
          </p:cNvPr>
          <p:cNvSpPr txBox="1"/>
          <p:nvPr/>
        </p:nvSpPr>
        <p:spPr>
          <a:xfrm>
            <a:off x="14493600" y="3571577"/>
            <a:ext cx="4472400" cy="8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buClr>
                <a:srgbClr val="000000"/>
              </a:buClr>
              <a:buSzPts val="1600"/>
            </a:pPr>
            <a:r>
              <a:rPr lang="en" sz="3200" b="1">
                <a:solidFill>
                  <a:srgbClr val="FFFFFF"/>
                </a:solidFill>
                <a:latin typeface="Outfit" panose="020B0604020202020204" charset="0"/>
                <a:ea typeface="Barlow"/>
                <a:cs typeface="Barlow"/>
                <a:sym typeface="Barlow"/>
              </a:rPr>
              <a:t>KNOWLEDGE</a:t>
            </a:r>
            <a:endParaRPr sz="3200" b="1">
              <a:solidFill>
                <a:srgbClr val="FFFFFF"/>
              </a:solidFill>
              <a:latin typeface="Outfit" panose="020B0604020202020204" charset="0"/>
              <a:ea typeface="Barlow"/>
              <a:cs typeface="Barlow"/>
              <a:sym typeface="Barlow"/>
            </a:endParaRPr>
          </a:p>
        </p:txBody>
      </p:sp>
      <p:cxnSp>
        <p:nvCxnSpPr>
          <p:cNvPr id="38" name="Google Shape;755;p58">
            <a:extLst>
              <a:ext uri="{FF2B5EF4-FFF2-40B4-BE49-F238E27FC236}">
                <a16:creationId xmlns:a16="http://schemas.microsoft.com/office/drawing/2014/main" id="{A236A311-2CD6-8F0C-A99A-7DC35E2613C6}"/>
              </a:ext>
            </a:extLst>
          </p:cNvPr>
          <p:cNvCxnSpPr/>
          <p:nvPr/>
        </p:nvCxnSpPr>
        <p:spPr>
          <a:xfrm rot="10800000" flipH="1">
            <a:off x="12394528" y="1009350"/>
            <a:ext cx="4476000" cy="78342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Google Shape;756;p58">
            <a:extLst>
              <a:ext uri="{FF2B5EF4-FFF2-40B4-BE49-F238E27FC236}">
                <a16:creationId xmlns:a16="http://schemas.microsoft.com/office/drawing/2014/main" id="{F0431C44-4062-C516-C16A-AFED9C03A6FE}"/>
              </a:ext>
            </a:extLst>
          </p:cNvPr>
          <p:cNvSpPr txBox="1"/>
          <p:nvPr/>
        </p:nvSpPr>
        <p:spPr>
          <a:xfrm>
            <a:off x="14630750" y="5813824"/>
            <a:ext cx="4472400" cy="89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buClr>
                <a:srgbClr val="000000"/>
              </a:buClr>
              <a:buSzPts val="1700"/>
            </a:pPr>
            <a:r>
              <a:rPr lang="en" sz="3400" b="1">
                <a:solidFill>
                  <a:srgbClr val="FFFFFF"/>
                </a:solidFill>
                <a:latin typeface="Outfit" panose="020B0604020202020204" charset="0"/>
                <a:ea typeface="Barlow"/>
                <a:cs typeface="Barlow"/>
                <a:sym typeface="Barlow"/>
              </a:rPr>
              <a:t>INFORMATION</a:t>
            </a:r>
            <a:endParaRPr sz="3400" b="1">
              <a:solidFill>
                <a:srgbClr val="FFFFFF"/>
              </a:solidFill>
              <a:latin typeface="Outfit" panose="020B0604020202020204" charset="0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757;p58">
            <a:extLst>
              <a:ext uri="{FF2B5EF4-FFF2-40B4-BE49-F238E27FC236}">
                <a16:creationId xmlns:a16="http://schemas.microsoft.com/office/drawing/2014/main" id="{C9ACB016-F8C4-1877-A9AD-17DA0217A331}"/>
              </a:ext>
            </a:extLst>
          </p:cNvPr>
          <p:cNvSpPr/>
          <p:nvPr/>
        </p:nvSpPr>
        <p:spPr>
          <a:xfrm>
            <a:off x="14710700" y="6769450"/>
            <a:ext cx="4210200" cy="708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2800">
                <a:latin typeface="Outfit" panose="020B0604020202020204" charset="0"/>
                <a:ea typeface="Proxima Nova"/>
                <a:cs typeface="Proxima Nova"/>
                <a:sym typeface="Proxima Nova"/>
              </a:rPr>
              <a:t>Processing</a:t>
            </a:r>
            <a:endParaRPr sz="280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758;p58">
            <a:extLst>
              <a:ext uri="{FF2B5EF4-FFF2-40B4-BE49-F238E27FC236}">
                <a16:creationId xmlns:a16="http://schemas.microsoft.com/office/drawing/2014/main" id="{BC52ABFE-B024-4E92-229D-8D09DA308E97}"/>
              </a:ext>
            </a:extLst>
          </p:cNvPr>
          <p:cNvSpPr/>
          <p:nvPr/>
        </p:nvSpPr>
        <p:spPr>
          <a:xfrm>
            <a:off x="14761850" y="5027624"/>
            <a:ext cx="4210200" cy="708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2800">
                <a:latin typeface="Outfit" panose="020B0604020202020204" charset="0"/>
                <a:ea typeface="Proxima Nova"/>
                <a:cs typeface="Proxima Nova"/>
                <a:sym typeface="Proxima Nova"/>
              </a:rPr>
              <a:t>Cognizing</a:t>
            </a:r>
            <a:endParaRPr sz="280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759;p58">
            <a:extLst>
              <a:ext uri="{FF2B5EF4-FFF2-40B4-BE49-F238E27FC236}">
                <a16:creationId xmlns:a16="http://schemas.microsoft.com/office/drawing/2014/main" id="{3067EFAB-FAD4-0280-27F6-E519DBE50B1F}"/>
              </a:ext>
            </a:extLst>
          </p:cNvPr>
          <p:cNvSpPr/>
          <p:nvPr/>
        </p:nvSpPr>
        <p:spPr>
          <a:xfrm>
            <a:off x="14710700" y="2029900"/>
            <a:ext cx="4210200" cy="708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280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Reasoning</a:t>
            </a:r>
            <a:endParaRPr sz="280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760;p58">
            <a:extLst>
              <a:ext uri="{FF2B5EF4-FFF2-40B4-BE49-F238E27FC236}">
                <a16:creationId xmlns:a16="http://schemas.microsoft.com/office/drawing/2014/main" id="{8A8056EA-399A-06FC-FC5E-E4E1661CE64B}"/>
              </a:ext>
            </a:extLst>
          </p:cNvPr>
          <p:cNvSpPr/>
          <p:nvPr/>
        </p:nvSpPr>
        <p:spPr>
          <a:xfrm>
            <a:off x="14659150" y="8404774"/>
            <a:ext cx="4210200" cy="708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280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Sensing</a:t>
            </a:r>
            <a:endParaRPr sz="280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45" name="Google Shape;762;p58">
            <a:extLst>
              <a:ext uri="{FF2B5EF4-FFF2-40B4-BE49-F238E27FC236}">
                <a16:creationId xmlns:a16="http://schemas.microsoft.com/office/drawing/2014/main" id="{98068B31-E411-6F98-892C-B45E60689A70}"/>
              </a:ext>
            </a:extLst>
          </p:cNvPr>
          <p:cNvSpPr/>
          <p:nvPr/>
        </p:nvSpPr>
        <p:spPr>
          <a:xfrm>
            <a:off x="8699400" y="7659474"/>
            <a:ext cx="7015800" cy="1250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46" name="Google Shape;763;p58">
            <a:extLst>
              <a:ext uri="{FF2B5EF4-FFF2-40B4-BE49-F238E27FC236}">
                <a16:creationId xmlns:a16="http://schemas.microsoft.com/office/drawing/2014/main" id="{B727C77F-B8D1-D7E8-137E-91EAED1859D3}"/>
              </a:ext>
            </a:extLst>
          </p:cNvPr>
          <p:cNvSpPr/>
          <p:nvPr/>
        </p:nvSpPr>
        <p:spPr>
          <a:xfrm>
            <a:off x="10335900" y="3190074"/>
            <a:ext cx="3736800" cy="1433400"/>
          </a:xfrm>
          <a:prstGeom prst="trapezoid">
            <a:avLst>
              <a:gd name="adj" fmla="val 58314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47" name="Google Shape;764;p58">
            <a:extLst>
              <a:ext uri="{FF2B5EF4-FFF2-40B4-BE49-F238E27FC236}">
                <a16:creationId xmlns:a16="http://schemas.microsoft.com/office/drawing/2014/main" id="{45C8BF30-54F9-FA29-842E-E17B7014C8D3}"/>
              </a:ext>
            </a:extLst>
          </p:cNvPr>
          <p:cNvSpPr/>
          <p:nvPr/>
        </p:nvSpPr>
        <p:spPr>
          <a:xfrm>
            <a:off x="11171700" y="1551124"/>
            <a:ext cx="2089800" cy="1665600"/>
          </a:xfrm>
          <a:prstGeom prst="triangl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48" name="Google Shape;765;p58">
            <a:extLst>
              <a:ext uri="{FF2B5EF4-FFF2-40B4-BE49-F238E27FC236}">
                <a16:creationId xmlns:a16="http://schemas.microsoft.com/office/drawing/2014/main" id="{DA924BCE-5952-84C6-333D-BC7FA8A83813}"/>
              </a:ext>
            </a:extLst>
          </p:cNvPr>
          <p:cNvSpPr/>
          <p:nvPr/>
        </p:nvSpPr>
        <p:spPr>
          <a:xfrm>
            <a:off x="8699400" y="6084574"/>
            <a:ext cx="7015800" cy="1433400"/>
          </a:xfrm>
          <a:prstGeom prst="trapezoid">
            <a:avLst>
              <a:gd name="adj" fmla="val 58314"/>
            </a:avLst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49" name="Google Shape;766;p58">
            <a:extLst>
              <a:ext uri="{FF2B5EF4-FFF2-40B4-BE49-F238E27FC236}">
                <a16:creationId xmlns:a16="http://schemas.microsoft.com/office/drawing/2014/main" id="{FF7F6CFC-E7F0-ED50-0AA8-F29332390E91}"/>
              </a:ext>
            </a:extLst>
          </p:cNvPr>
          <p:cNvSpPr/>
          <p:nvPr/>
        </p:nvSpPr>
        <p:spPr>
          <a:xfrm>
            <a:off x="9508220" y="4651098"/>
            <a:ext cx="5398200" cy="1433400"/>
          </a:xfrm>
          <a:prstGeom prst="trapezoid">
            <a:avLst>
              <a:gd name="adj" fmla="val 58314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0" name="Google Shape;767;p58">
            <a:extLst>
              <a:ext uri="{FF2B5EF4-FFF2-40B4-BE49-F238E27FC236}">
                <a16:creationId xmlns:a16="http://schemas.microsoft.com/office/drawing/2014/main" id="{A42BBFB8-C84A-B15A-FB44-6778AAD7A12B}"/>
              </a:ext>
            </a:extLst>
          </p:cNvPr>
          <p:cNvSpPr/>
          <p:nvPr/>
        </p:nvSpPr>
        <p:spPr>
          <a:xfrm>
            <a:off x="11539948" y="2859474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1" name="Google Shape;768;p58">
            <a:extLst>
              <a:ext uri="{FF2B5EF4-FFF2-40B4-BE49-F238E27FC236}">
                <a16:creationId xmlns:a16="http://schemas.microsoft.com/office/drawing/2014/main" id="{7CC3329A-544A-2883-4162-9CAA03535665}"/>
              </a:ext>
            </a:extLst>
          </p:cNvPr>
          <p:cNvSpPr/>
          <p:nvPr/>
        </p:nvSpPr>
        <p:spPr>
          <a:xfrm>
            <a:off x="11942998" y="2630274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2" name="Google Shape;769;p58">
            <a:extLst>
              <a:ext uri="{FF2B5EF4-FFF2-40B4-BE49-F238E27FC236}">
                <a16:creationId xmlns:a16="http://schemas.microsoft.com/office/drawing/2014/main" id="{A67D9BE5-A41F-34E1-51EA-4A7E068C3DDC}"/>
              </a:ext>
            </a:extLst>
          </p:cNvPr>
          <p:cNvSpPr/>
          <p:nvPr/>
        </p:nvSpPr>
        <p:spPr>
          <a:xfrm>
            <a:off x="12448948" y="2859474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3" name="Google Shape;770;p58">
            <a:extLst>
              <a:ext uri="{FF2B5EF4-FFF2-40B4-BE49-F238E27FC236}">
                <a16:creationId xmlns:a16="http://schemas.microsoft.com/office/drawing/2014/main" id="{F5BA4A0B-D4FB-60CD-B23C-BFF9430CCDB0}"/>
              </a:ext>
            </a:extLst>
          </p:cNvPr>
          <p:cNvSpPr/>
          <p:nvPr/>
        </p:nvSpPr>
        <p:spPr>
          <a:xfrm>
            <a:off x="10787998" y="40618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4" name="Google Shape;771;p58">
            <a:extLst>
              <a:ext uri="{FF2B5EF4-FFF2-40B4-BE49-F238E27FC236}">
                <a16:creationId xmlns:a16="http://schemas.microsoft.com/office/drawing/2014/main" id="{124E41A7-BCEB-8F41-3E27-D619799A20D9}"/>
              </a:ext>
            </a:extLst>
          </p:cNvPr>
          <p:cNvSpPr/>
          <p:nvPr/>
        </p:nvSpPr>
        <p:spPr>
          <a:xfrm>
            <a:off x="11291998" y="42177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5" name="Google Shape;772;p58">
            <a:extLst>
              <a:ext uri="{FF2B5EF4-FFF2-40B4-BE49-F238E27FC236}">
                <a16:creationId xmlns:a16="http://schemas.microsoft.com/office/drawing/2014/main" id="{1213755A-9E2D-092D-4194-52E58233E30F}"/>
              </a:ext>
            </a:extLst>
          </p:cNvPr>
          <p:cNvSpPr/>
          <p:nvPr/>
        </p:nvSpPr>
        <p:spPr>
          <a:xfrm>
            <a:off x="11456398" y="38242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6" name="Google Shape;773;p58">
            <a:extLst>
              <a:ext uri="{FF2B5EF4-FFF2-40B4-BE49-F238E27FC236}">
                <a16:creationId xmlns:a16="http://schemas.microsoft.com/office/drawing/2014/main" id="{69B6115B-3A83-D7F3-B17F-620F47FB0CEB}"/>
              </a:ext>
            </a:extLst>
          </p:cNvPr>
          <p:cNvSpPr/>
          <p:nvPr/>
        </p:nvSpPr>
        <p:spPr>
          <a:xfrm>
            <a:off x="12306598" y="39058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7" name="Google Shape;774;p58">
            <a:extLst>
              <a:ext uri="{FF2B5EF4-FFF2-40B4-BE49-F238E27FC236}">
                <a16:creationId xmlns:a16="http://schemas.microsoft.com/office/drawing/2014/main" id="{41BB1CEB-BABE-87F2-EF3F-BFB685B5EF23}"/>
              </a:ext>
            </a:extLst>
          </p:cNvPr>
          <p:cNvSpPr/>
          <p:nvPr/>
        </p:nvSpPr>
        <p:spPr>
          <a:xfrm>
            <a:off x="12810598" y="40618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8" name="Google Shape;775;p58">
            <a:extLst>
              <a:ext uri="{FF2B5EF4-FFF2-40B4-BE49-F238E27FC236}">
                <a16:creationId xmlns:a16="http://schemas.microsoft.com/office/drawing/2014/main" id="{34A3209C-2C2F-1B84-0329-088B056BF2C8}"/>
              </a:ext>
            </a:extLst>
          </p:cNvPr>
          <p:cNvSpPr/>
          <p:nvPr/>
        </p:nvSpPr>
        <p:spPr>
          <a:xfrm>
            <a:off x="12974998" y="36682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59" name="Google Shape;776;p58">
            <a:extLst>
              <a:ext uri="{FF2B5EF4-FFF2-40B4-BE49-F238E27FC236}">
                <a16:creationId xmlns:a16="http://schemas.microsoft.com/office/drawing/2014/main" id="{7F45B016-B0BE-6136-6428-78567D766BCF}"/>
              </a:ext>
            </a:extLst>
          </p:cNvPr>
          <p:cNvSpPr/>
          <p:nvPr/>
        </p:nvSpPr>
        <p:spPr>
          <a:xfrm>
            <a:off x="11942998" y="4141174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0" name="Google Shape;777;p58">
            <a:extLst>
              <a:ext uri="{FF2B5EF4-FFF2-40B4-BE49-F238E27FC236}">
                <a16:creationId xmlns:a16="http://schemas.microsoft.com/office/drawing/2014/main" id="{F7572545-4C96-40C7-1338-AF9114B08DAF}"/>
              </a:ext>
            </a:extLst>
          </p:cNvPr>
          <p:cNvSpPr txBox="1"/>
          <p:nvPr/>
        </p:nvSpPr>
        <p:spPr>
          <a:xfrm>
            <a:off x="11231100" y="1964900"/>
            <a:ext cx="2012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000">
                <a:solidFill>
                  <a:srgbClr val="282828"/>
                </a:solidFill>
                <a:latin typeface="Outfit" panose="020B0604020202020204" charset="0"/>
                <a:ea typeface="Barlow Light"/>
                <a:cs typeface="Barlow Light"/>
                <a:sym typeface="Barlow Light"/>
              </a:rPr>
              <a:t>Upper ontology</a:t>
            </a:r>
            <a:endParaRPr sz="2000">
              <a:solidFill>
                <a:srgbClr val="282828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1" name="Google Shape;778;p58">
            <a:extLst>
              <a:ext uri="{FF2B5EF4-FFF2-40B4-BE49-F238E27FC236}">
                <a16:creationId xmlns:a16="http://schemas.microsoft.com/office/drawing/2014/main" id="{63CB1C31-E4EC-BD49-6394-DEE727DC674F}"/>
              </a:ext>
            </a:extLst>
          </p:cNvPr>
          <p:cNvSpPr/>
          <p:nvPr/>
        </p:nvSpPr>
        <p:spPr>
          <a:xfrm>
            <a:off x="10019400" y="5122674"/>
            <a:ext cx="1272600" cy="22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2" name="Google Shape;779;p58">
            <a:extLst>
              <a:ext uri="{FF2B5EF4-FFF2-40B4-BE49-F238E27FC236}">
                <a16:creationId xmlns:a16="http://schemas.microsoft.com/office/drawing/2014/main" id="{C6758D08-B00A-FA29-5ADC-B9C483536ECD}"/>
              </a:ext>
            </a:extLst>
          </p:cNvPr>
          <p:cNvSpPr/>
          <p:nvPr/>
        </p:nvSpPr>
        <p:spPr>
          <a:xfrm>
            <a:off x="11539926" y="5122674"/>
            <a:ext cx="1272600" cy="22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3" name="Google Shape;780;p58">
            <a:extLst>
              <a:ext uri="{FF2B5EF4-FFF2-40B4-BE49-F238E27FC236}">
                <a16:creationId xmlns:a16="http://schemas.microsoft.com/office/drawing/2014/main" id="{8308B8F6-F9CE-8558-13B4-830FBD6AD247}"/>
              </a:ext>
            </a:extLst>
          </p:cNvPr>
          <p:cNvSpPr/>
          <p:nvPr/>
        </p:nvSpPr>
        <p:spPr>
          <a:xfrm>
            <a:off x="13060450" y="5122674"/>
            <a:ext cx="1272600" cy="22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4" name="Google Shape;781;p58">
            <a:extLst>
              <a:ext uri="{FF2B5EF4-FFF2-40B4-BE49-F238E27FC236}">
                <a16:creationId xmlns:a16="http://schemas.microsoft.com/office/drawing/2014/main" id="{EFCC0B4A-0795-FE05-682F-D55F964AEAC8}"/>
              </a:ext>
            </a:extLst>
          </p:cNvPr>
          <p:cNvSpPr/>
          <p:nvPr/>
        </p:nvSpPr>
        <p:spPr>
          <a:xfrm>
            <a:off x="10139698" y="57337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5" name="Google Shape;782;p58">
            <a:extLst>
              <a:ext uri="{FF2B5EF4-FFF2-40B4-BE49-F238E27FC236}">
                <a16:creationId xmlns:a16="http://schemas.microsoft.com/office/drawing/2014/main" id="{F08A720C-B2E7-4847-FF84-3FC40B9FB9B2}"/>
              </a:ext>
            </a:extLst>
          </p:cNvPr>
          <p:cNvSpPr/>
          <p:nvPr/>
        </p:nvSpPr>
        <p:spPr>
          <a:xfrm>
            <a:off x="10473898" y="53323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6" name="Google Shape;783;p58">
            <a:extLst>
              <a:ext uri="{FF2B5EF4-FFF2-40B4-BE49-F238E27FC236}">
                <a16:creationId xmlns:a16="http://schemas.microsoft.com/office/drawing/2014/main" id="{6D0F1E9B-4410-C951-DA99-8225BDC4C6B2}"/>
              </a:ext>
            </a:extLst>
          </p:cNvPr>
          <p:cNvSpPr/>
          <p:nvPr/>
        </p:nvSpPr>
        <p:spPr>
          <a:xfrm>
            <a:off x="11644374" y="57054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7" name="Google Shape;784;p58">
            <a:extLst>
              <a:ext uri="{FF2B5EF4-FFF2-40B4-BE49-F238E27FC236}">
                <a16:creationId xmlns:a16="http://schemas.microsoft.com/office/drawing/2014/main" id="{65227673-3682-763A-274F-2F1C051E279D}"/>
              </a:ext>
            </a:extLst>
          </p:cNvPr>
          <p:cNvSpPr/>
          <p:nvPr/>
        </p:nvSpPr>
        <p:spPr>
          <a:xfrm>
            <a:off x="12344498" y="570545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8" name="Google Shape;785;p58">
            <a:extLst>
              <a:ext uri="{FF2B5EF4-FFF2-40B4-BE49-F238E27FC236}">
                <a16:creationId xmlns:a16="http://schemas.microsoft.com/office/drawing/2014/main" id="{44292DE6-C52F-C71B-03DC-4CC08EFC728A}"/>
              </a:ext>
            </a:extLst>
          </p:cNvPr>
          <p:cNvSpPr/>
          <p:nvPr/>
        </p:nvSpPr>
        <p:spPr>
          <a:xfrm>
            <a:off x="11978574" y="53040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69" name="Google Shape;786;p58">
            <a:extLst>
              <a:ext uri="{FF2B5EF4-FFF2-40B4-BE49-F238E27FC236}">
                <a16:creationId xmlns:a16="http://schemas.microsoft.com/office/drawing/2014/main" id="{85AE3946-F2D7-298F-4655-5D256FE6106F}"/>
              </a:ext>
            </a:extLst>
          </p:cNvPr>
          <p:cNvSpPr/>
          <p:nvPr/>
        </p:nvSpPr>
        <p:spPr>
          <a:xfrm>
            <a:off x="10281000" y="63567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0" name="Google Shape;787;p58">
            <a:extLst>
              <a:ext uri="{FF2B5EF4-FFF2-40B4-BE49-F238E27FC236}">
                <a16:creationId xmlns:a16="http://schemas.microsoft.com/office/drawing/2014/main" id="{F818B77F-E0D0-9732-AF9E-5D8BD095D861}"/>
              </a:ext>
            </a:extLst>
          </p:cNvPr>
          <p:cNvSpPr/>
          <p:nvPr/>
        </p:nvSpPr>
        <p:spPr>
          <a:xfrm>
            <a:off x="11670724" y="6771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1" name="Google Shape;788;p58">
            <a:extLst>
              <a:ext uri="{FF2B5EF4-FFF2-40B4-BE49-F238E27FC236}">
                <a16:creationId xmlns:a16="http://schemas.microsoft.com/office/drawing/2014/main" id="{72EE05EA-761F-DB86-5449-855E835EAA56}"/>
              </a:ext>
            </a:extLst>
          </p:cNvPr>
          <p:cNvSpPr/>
          <p:nvPr/>
        </p:nvSpPr>
        <p:spPr>
          <a:xfrm>
            <a:off x="10788000" y="63567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2" name="Google Shape;789;p58">
            <a:extLst>
              <a:ext uri="{FF2B5EF4-FFF2-40B4-BE49-F238E27FC236}">
                <a16:creationId xmlns:a16="http://schemas.microsoft.com/office/drawing/2014/main" id="{D6A05100-5F5A-B019-E983-667D684AEF75}"/>
              </a:ext>
            </a:extLst>
          </p:cNvPr>
          <p:cNvSpPr/>
          <p:nvPr/>
        </p:nvSpPr>
        <p:spPr>
          <a:xfrm>
            <a:off x="11975524" y="70764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3" name="Google Shape;790;p58">
            <a:extLst>
              <a:ext uri="{FF2B5EF4-FFF2-40B4-BE49-F238E27FC236}">
                <a16:creationId xmlns:a16="http://schemas.microsoft.com/office/drawing/2014/main" id="{F2AE55B0-45A7-D530-87AB-66498445BBE4}"/>
              </a:ext>
            </a:extLst>
          </p:cNvPr>
          <p:cNvSpPr/>
          <p:nvPr/>
        </p:nvSpPr>
        <p:spPr>
          <a:xfrm>
            <a:off x="12306624" y="6771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4" name="Google Shape;791;p58">
            <a:extLst>
              <a:ext uri="{FF2B5EF4-FFF2-40B4-BE49-F238E27FC236}">
                <a16:creationId xmlns:a16="http://schemas.microsoft.com/office/drawing/2014/main" id="{A7D31108-E0A0-395A-7DFA-93F3D08300FE}"/>
              </a:ext>
            </a:extLst>
          </p:cNvPr>
          <p:cNvSpPr/>
          <p:nvPr/>
        </p:nvSpPr>
        <p:spPr>
          <a:xfrm>
            <a:off x="11740900" y="63092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5" name="Google Shape;792;p58">
            <a:extLst>
              <a:ext uri="{FF2B5EF4-FFF2-40B4-BE49-F238E27FC236}">
                <a16:creationId xmlns:a16="http://schemas.microsoft.com/office/drawing/2014/main" id="{9E069333-3E73-48DE-53C2-A49944A27415}"/>
              </a:ext>
            </a:extLst>
          </p:cNvPr>
          <p:cNvSpPr/>
          <p:nvPr/>
        </p:nvSpPr>
        <p:spPr>
          <a:xfrm>
            <a:off x="12247900" y="63092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6" name="Google Shape;793;p58">
            <a:extLst>
              <a:ext uri="{FF2B5EF4-FFF2-40B4-BE49-F238E27FC236}">
                <a16:creationId xmlns:a16="http://schemas.microsoft.com/office/drawing/2014/main" id="{3E589406-3229-6807-CE09-3F49595E5F1C}"/>
              </a:ext>
            </a:extLst>
          </p:cNvPr>
          <p:cNvSpPr/>
          <p:nvPr/>
        </p:nvSpPr>
        <p:spPr>
          <a:xfrm>
            <a:off x="13261450" y="63567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7" name="Google Shape;794;p58">
            <a:extLst>
              <a:ext uri="{FF2B5EF4-FFF2-40B4-BE49-F238E27FC236}">
                <a16:creationId xmlns:a16="http://schemas.microsoft.com/office/drawing/2014/main" id="{0C3C4808-CBDC-11EF-F036-9D2C4C3A06EC}"/>
              </a:ext>
            </a:extLst>
          </p:cNvPr>
          <p:cNvSpPr/>
          <p:nvPr/>
        </p:nvSpPr>
        <p:spPr>
          <a:xfrm>
            <a:off x="13768450" y="6356774"/>
            <a:ext cx="363600" cy="237600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8" name="Google Shape;795;p58">
            <a:extLst>
              <a:ext uri="{FF2B5EF4-FFF2-40B4-BE49-F238E27FC236}">
                <a16:creationId xmlns:a16="http://schemas.microsoft.com/office/drawing/2014/main" id="{E22F2D4A-EF7F-29A9-1796-2B312545B275}"/>
              </a:ext>
            </a:extLst>
          </p:cNvPr>
          <p:cNvSpPr/>
          <p:nvPr/>
        </p:nvSpPr>
        <p:spPr>
          <a:xfrm>
            <a:off x="13825224" y="6771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79" name="Google Shape;796;p58">
            <a:extLst>
              <a:ext uri="{FF2B5EF4-FFF2-40B4-BE49-F238E27FC236}">
                <a16:creationId xmlns:a16="http://schemas.microsoft.com/office/drawing/2014/main" id="{D3B1E7F2-4E40-FF5A-3603-135875968E8F}"/>
              </a:ext>
            </a:extLst>
          </p:cNvPr>
          <p:cNvSpPr/>
          <p:nvPr/>
        </p:nvSpPr>
        <p:spPr>
          <a:xfrm>
            <a:off x="13200898" y="6829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0" name="Google Shape;797;p58">
            <a:extLst>
              <a:ext uri="{FF2B5EF4-FFF2-40B4-BE49-F238E27FC236}">
                <a16:creationId xmlns:a16="http://schemas.microsoft.com/office/drawing/2014/main" id="{0B84D86C-1A7F-A655-371A-3B48860594FD}"/>
              </a:ext>
            </a:extLst>
          </p:cNvPr>
          <p:cNvSpPr/>
          <p:nvPr/>
        </p:nvSpPr>
        <p:spPr>
          <a:xfrm>
            <a:off x="13566248" y="703180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1" name="Google Shape;798;p58">
            <a:extLst>
              <a:ext uri="{FF2B5EF4-FFF2-40B4-BE49-F238E27FC236}">
                <a16:creationId xmlns:a16="http://schemas.microsoft.com/office/drawing/2014/main" id="{2D89F663-A409-915F-7AFF-4E49B315F323}"/>
              </a:ext>
            </a:extLst>
          </p:cNvPr>
          <p:cNvSpPr/>
          <p:nvPr/>
        </p:nvSpPr>
        <p:spPr>
          <a:xfrm>
            <a:off x="10788024" y="6771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2" name="Google Shape;799;p58">
            <a:extLst>
              <a:ext uri="{FF2B5EF4-FFF2-40B4-BE49-F238E27FC236}">
                <a16:creationId xmlns:a16="http://schemas.microsoft.com/office/drawing/2014/main" id="{9DA36DE4-AA1A-E5D4-ADCF-26CEB4378E62}"/>
              </a:ext>
            </a:extLst>
          </p:cNvPr>
          <p:cNvSpPr/>
          <p:nvPr/>
        </p:nvSpPr>
        <p:spPr>
          <a:xfrm>
            <a:off x="10163698" y="682965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3" name="Google Shape;800;p58">
            <a:extLst>
              <a:ext uri="{FF2B5EF4-FFF2-40B4-BE49-F238E27FC236}">
                <a16:creationId xmlns:a16="http://schemas.microsoft.com/office/drawing/2014/main" id="{1CF59D43-206B-7E4D-4F21-7C3FD38BD591}"/>
              </a:ext>
            </a:extLst>
          </p:cNvPr>
          <p:cNvSpPr/>
          <p:nvPr/>
        </p:nvSpPr>
        <p:spPr>
          <a:xfrm>
            <a:off x="10529048" y="7031800"/>
            <a:ext cx="363600" cy="2376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4" name="Google Shape;801;p58">
            <a:extLst>
              <a:ext uri="{FF2B5EF4-FFF2-40B4-BE49-F238E27FC236}">
                <a16:creationId xmlns:a16="http://schemas.microsoft.com/office/drawing/2014/main" id="{88679529-0B5A-426E-A340-CD44ECD8DB19}"/>
              </a:ext>
            </a:extLst>
          </p:cNvPr>
          <p:cNvSpPr/>
          <p:nvPr/>
        </p:nvSpPr>
        <p:spPr>
          <a:xfrm>
            <a:off x="10778698" y="5789500"/>
            <a:ext cx="363600" cy="237600"/>
          </a:xfrm>
          <a:prstGeom prst="ellipse">
            <a:avLst/>
          </a:prstGeom>
          <a:solidFill>
            <a:srgbClr val="FF721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5" name="Google Shape;802;p58">
            <a:extLst>
              <a:ext uri="{FF2B5EF4-FFF2-40B4-BE49-F238E27FC236}">
                <a16:creationId xmlns:a16="http://schemas.microsoft.com/office/drawing/2014/main" id="{941DC1F2-7FAC-B075-D2C6-0930CF074C17}"/>
              </a:ext>
            </a:extLst>
          </p:cNvPr>
          <p:cNvSpPr/>
          <p:nvPr/>
        </p:nvSpPr>
        <p:spPr>
          <a:xfrm>
            <a:off x="9235500" y="830607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6" name="Google Shape;803;p58">
            <a:extLst>
              <a:ext uri="{FF2B5EF4-FFF2-40B4-BE49-F238E27FC236}">
                <a16:creationId xmlns:a16="http://schemas.microsoft.com/office/drawing/2014/main" id="{89A5111A-6F93-EF58-BC91-E978FA6F997D}"/>
              </a:ext>
            </a:extLst>
          </p:cNvPr>
          <p:cNvSpPr/>
          <p:nvPr/>
        </p:nvSpPr>
        <p:spPr>
          <a:xfrm>
            <a:off x="10275600" y="830607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7" name="Google Shape;804;p58">
            <a:extLst>
              <a:ext uri="{FF2B5EF4-FFF2-40B4-BE49-F238E27FC236}">
                <a16:creationId xmlns:a16="http://schemas.microsoft.com/office/drawing/2014/main" id="{032FF0EC-5F8E-0318-C70C-77BFAD41913F}"/>
              </a:ext>
            </a:extLst>
          </p:cNvPr>
          <p:cNvSpPr/>
          <p:nvPr/>
        </p:nvSpPr>
        <p:spPr>
          <a:xfrm>
            <a:off x="11315700" y="832302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8" name="Google Shape;805;p58">
            <a:extLst>
              <a:ext uri="{FF2B5EF4-FFF2-40B4-BE49-F238E27FC236}">
                <a16:creationId xmlns:a16="http://schemas.microsoft.com/office/drawing/2014/main" id="{6C42D672-BAC4-43E5-2B15-5CE2FF3608F9}"/>
              </a:ext>
            </a:extLst>
          </p:cNvPr>
          <p:cNvSpPr/>
          <p:nvPr/>
        </p:nvSpPr>
        <p:spPr>
          <a:xfrm>
            <a:off x="12355800" y="832302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89" name="Google Shape;806;p58">
            <a:extLst>
              <a:ext uri="{FF2B5EF4-FFF2-40B4-BE49-F238E27FC236}">
                <a16:creationId xmlns:a16="http://schemas.microsoft.com/office/drawing/2014/main" id="{1BFE9D73-DDC8-8542-5C3B-70FF7D556068}"/>
              </a:ext>
            </a:extLst>
          </p:cNvPr>
          <p:cNvSpPr/>
          <p:nvPr/>
        </p:nvSpPr>
        <p:spPr>
          <a:xfrm>
            <a:off x="13395900" y="832302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90" name="Google Shape;807;p58">
            <a:extLst>
              <a:ext uri="{FF2B5EF4-FFF2-40B4-BE49-F238E27FC236}">
                <a16:creationId xmlns:a16="http://schemas.microsoft.com/office/drawing/2014/main" id="{957D5C20-0AD6-558E-5B90-A19F33D4B23C}"/>
              </a:ext>
            </a:extLst>
          </p:cNvPr>
          <p:cNvSpPr/>
          <p:nvPr/>
        </p:nvSpPr>
        <p:spPr>
          <a:xfrm>
            <a:off x="14436000" y="8306074"/>
            <a:ext cx="681000" cy="468000"/>
          </a:xfrm>
          <a:prstGeom prst="can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91" name="Google Shape;808;p58">
            <a:extLst>
              <a:ext uri="{FF2B5EF4-FFF2-40B4-BE49-F238E27FC236}">
                <a16:creationId xmlns:a16="http://schemas.microsoft.com/office/drawing/2014/main" id="{D0916FEF-1030-FFDA-462C-54C01424026A}"/>
              </a:ext>
            </a:extLst>
          </p:cNvPr>
          <p:cNvCxnSpPr>
            <a:cxnSpLocks/>
            <a:stCxn id="52" idx="1"/>
            <a:endCxn id="51" idx="5"/>
          </p:cNvCxnSpPr>
          <p:nvPr/>
        </p:nvCxnSpPr>
        <p:spPr>
          <a:xfrm rot="10800000">
            <a:off x="12253196" y="2833070"/>
            <a:ext cx="249000" cy="612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809;p58">
            <a:extLst>
              <a:ext uri="{FF2B5EF4-FFF2-40B4-BE49-F238E27FC236}">
                <a16:creationId xmlns:a16="http://schemas.microsoft.com/office/drawing/2014/main" id="{7B33F458-58C2-BA61-E0D0-B57E32405E78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11721598" y="2749074"/>
            <a:ext cx="221400" cy="1104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810;p58">
            <a:extLst>
              <a:ext uri="{FF2B5EF4-FFF2-40B4-BE49-F238E27FC236}">
                <a16:creationId xmlns:a16="http://schemas.microsoft.com/office/drawing/2014/main" id="{529DE84E-42EC-FFB2-8936-3139AEBF65AC}"/>
              </a:ext>
            </a:extLst>
          </p:cNvPr>
          <p:cNvCxnSpPr>
            <a:cxnSpLocks/>
            <a:stCxn id="55" idx="4"/>
            <a:endCxn id="54" idx="0"/>
          </p:cNvCxnSpPr>
          <p:nvPr/>
        </p:nvCxnSpPr>
        <p:spPr>
          <a:xfrm flipH="1">
            <a:off x="11473798" y="4061800"/>
            <a:ext cx="164400" cy="1560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811;p58">
            <a:extLst>
              <a:ext uri="{FF2B5EF4-FFF2-40B4-BE49-F238E27FC236}">
                <a16:creationId xmlns:a16="http://schemas.microsoft.com/office/drawing/2014/main" id="{F55D1F8F-29DC-9DA8-2026-4D3093963E74}"/>
              </a:ext>
            </a:extLst>
          </p:cNvPr>
          <p:cNvCxnSpPr>
            <a:cxnSpLocks/>
            <a:stCxn id="53" idx="7"/>
            <a:endCxn id="55" idx="2"/>
          </p:cNvCxnSpPr>
          <p:nvPr/>
        </p:nvCxnSpPr>
        <p:spPr>
          <a:xfrm rot="10800000" flipH="1">
            <a:off x="11098350" y="3942996"/>
            <a:ext cx="358200" cy="1536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812;p58">
            <a:extLst>
              <a:ext uri="{FF2B5EF4-FFF2-40B4-BE49-F238E27FC236}">
                <a16:creationId xmlns:a16="http://schemas.microsoft.com/office/drawing/2014/main" id="{9F2B3E94-ABCB-427F-59E0-5F00AF30BC09}"/>
              </a:ext>
            </a:extLst>
          </p:cNvPr>
          <p:cNvCxnSpPr>
            <a:cxnSpLocks/>
            <a:stCxn id="55" idx="6"/>
            <a:endCxn id="59" idx="0"/>
          </p:cNvCxnSpPr>
          <p:nvPr/>
        </p:nvCxnSpPr>
        <p:spPr>
          <a:xfrm>
            <a:off x="11819998" y="3943000"/>
            <a:ext cx="304800" cy="1980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813;p58">
            <a:extLst>
              <a:ext uri="{FF2B5EF4-FFF2-40B4-BE49-F238E27FC236}">
                <a16:creationId xmlns:a16="http://schemas.microsoft.com/office/drawing/2014/main" id="{04FFAC18-FD55-3C04-3FBA-79C1703F6D47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 flipH="1">
            <a:off x="11655598" y="4259974"/>
            <a:ext cx="287400" cy="768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814;p58">
            <a:extLst>
              <a:ext uri="{FF2B5EF4-FFF2-40B4-BE49-F238E27FC236}">
                <a16:creationId xmlns:a16="http://schemas.microsoft.com/office/drawing/2014/main" id="{1C08C456-7405-6ED1-CE30-A47CF08CEEA0}"/>
              </a:ext>
            </a:extLst>
          </p:cNvPr>
          <p:cNvCxnSpPr>
            <a:cxnSpLocks/>
            <a:stCxn id="55" idx="6"/>
            <a:endCxn id="56" idx="1"/>
          </p:cNvCxnSpPr>
          <p:nvPr/>
        </p:nvCxnSpPr>
        <p:spPr>
          <a:xfrm rot="10800000" flipH="1">
            <a:off x="11819998" y="3940600"/>
            <a:ext cx="540000" cy="24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815;p58">
            <a:extLst>
              <a:ext uri="{FF2B5EF4-FFF2-40B4-BE49-F238E27FC236}">
                <a16:creationId xmlns:a16="http://schemas.microsoft.com/office/drawing/2014/main" id="{9D87B63C-C0A4-FCB9-09D3-1E35393C110F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12616798" y="4108600"/>
            <a:ext cx="193800" cy="720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816;p58">
            <a:extLst>
              <a:ext uri="{FF2B5EF4-FFF2-40B4-BE49-F238E27FC236}">
                <a16:creationId xmlns:a16="http://schemas.microsoft.com/office/drawing/2014/main" id="{3A399444-A0C4-DB01-D1BE-98319E0130A7}"/>
              </a:ext>
            </a:extLst>
          </p:cNvPr>
          <p:cNvCxnSpPr>
            <a:cxnSpLocks/>
            <a:stCxn id="56" idx="7"/>
            <a:endCxn id="58" idx="3"/>
          </p:cNvCxnSpPr>
          <p:nvPr/>
        </p:nvCxnSpPr>
        <p:spPr>
          <a:xfrm rot="10800000" flipH="1">
            <a:off x="12616950" y="3871046"/>
            <a:ext cx="411000" cy="69600"/>
          </a:xfrm>
          <a:prstGeom prst="straightConnector1">
            <a:avLst/>
          </a:prstGeom>
          <a:noFill/>
          <a:ln w="9525" cap="flat" cmpd="sng">
            <a:solidFill>
              <a:srgbClr val="1714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817;p58">
            <a:extLst>
              <a:ext uri="{FF2B5EF4-FFF2-40B4-BE49-F238E27FC236}">
                <a16:creationId xmlns:a16="http://schemas.microsoft.com/office/drawing/2014/main" id="{D4B3929F-66A7-C849-98E3-DEC44288A24A}"/>
              </a:ext>
            </a:extLst>
          </p:cNvPr>
          <p:cNvCxnSpPr>
            <a:cxnSpLocks/>
            <a:stCxn id="50" idx="4"/>
            <a:endCxn id="55" idx="0"/>
          </p:cNvCxnSpPr>
          <p:nvPr/>
        </p:nvCxnSpPr>
        <p:spPr>
          <a:xfrm flipH="1">
            <a:off x="11638348" y="3097074"/>
            <a:ext cx="83400" cy="72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818;p58">
            <a:extLst>
              <a:ext uri="{FF2B5EF4-FFF2-40B4-BE49-F238E27FC236}">
                <a16:creationId xmlns:a16="http://schemas.microsoft.com/office/drawing/2014/main" id="{3CF0A393-C36F-D937-A4BD-976AE42B38AE}"/>
              </a:ext>
            </a:extLst>
          </p:cNvPr>
          <p:cNvCxnSpPr>
            <a:cxnSpLocks/>
            <a:stCxn id="51" idx="4"/>
            <a:endCxn id="56" idx="0"/>
          </p:cNvCxnSpPr>
          <p:nvPr/>
        </p:nvCxnSpPr>
        <p:spPr>
          <a:xfrm>
            <a:off x="12124798" y="2867874"/>
            <a:ext cx="363600" cy="1038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819;p58">
            <a:extLst>
              <a:ext uri="{FF2B5EF4-FFF2-40B4-BE49-F238E27FC236}">
                <a16:creationId xmlns:a16="http://schemas.microsoft.com/office/drawing/2014/main" id="{D80181CA-5E92-342C-6D2C-38F0AD92497A}"/>
              </a:ext>
            </a:extLst>
          </p:cNvPr>
          <p:cNvCxnSpPr>
            <a:cxnSpLocks/>
            <a:stCxn id="52" idx="4"/>
            <a:endCxn id="58" idx="0"/>
          </p:cNvCxnSpPr>
          <p:nvPr/>
        </p:nvCxnSpPr>
        <p:spPr>
          <a:xfrm>
            <a:off x="12630748" y="3097074"/>
            <a:ext cx="526200" cy="57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820;p58">
            <a:extLst>
              <a:ext uri="{FF2B5EF4-FFF2-40B4-BE49-F238E27FC236}">
                <a16:creationId xmlns:a16="http://schemas.microsoft.com/office/drawing/2014/main" id="{E798FF71-F096-1A80-5D08-B7315AEB5748}"/>
              </a:ext>
            </a:extLst>
          </p:cNvPr>
          <p:cNvCxnSpPr>
            <a:cxnSpLocks/>
            <a:stCxn id="50" idx="3"/>
            <a:endCxn id="53" idx="0"/>
          </p:cNvCxnSpPr>
          <p:nvPr/>
        </p:nvCxnSpPr>
        <p:spPr>
          <a:xfrm flipH="1">
            <a:off x="10969796" y="3062278"/>
            <a:ext cx="623400" cy="999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821;p58">
            <a:extLst>
              <a:ext uri="{FF2B5EF4-FFF2-40B4-BE49-F238E27FC236}">
                <a16:creationId xmlns:a16="http://schemas.microsoft.com/office/drawing/2014/main" id="{D5B58D59-1DBD-6E07-E693-BFC6BE8D96CC}"/>
              </a:ext>
            </a:extLst>
          </p:cNvPr>
          <p:cNvSpPr txBox="1"/>
          <p:nvPr/>
        </p:nvSpPr>
        <p:spPr>
          <a:xfrm>
            <a:off x="11044776" y="3286474"/>
            <a:ext cx="2289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000">
                <a:solidFill>
                  <a:srgbClr val="282828"/>
                </a:solidFill>
                <a:highlight>
                  <a:srgbClr val="F3F3F3"/>
                </a:highlight>
                <a:latin typeface="Outfit" panose="020B0604020202020204" charset="0"/>
                <a:ea typeface="Barlow Light"/>
                <a:cs typeface="Barlow Light"/>
                <a:sym typeface="Barlow Light"/>
              </a:rPr>
              <a:t>Domain ontology</a:t>
            </a:r>
            <a:endParaRPr sz="2000">
              <a:solidFill>
                <a:srgbClr val="282828"/>
              </a:solidFill>
              <a:highlight>
                <a:srgbClr val="F3F3F3"/>
              </a:highlight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" name="Google Shape;822;p58">
            <a:extLst>
              <a:ext uri="{FF2B5EF4-FFF2-40B4-BE49-F238E27FC236}">
                <a16:creationId xmlns:a16="http://schemas.microsoft.com/office/drawing/2014/main" id="{2509931E-930C-545A-0F58-6E3513041D85}"/>
              </a:ext>
            </a:extLst>
          </p:cNvPr>
          <p:cNvCxnSpPr>
            <a:cxnSpLocks/>
            <a:stCxn id="53" idx="4"/>
            <a:endCxn id="65" idx="0"/>
          </p:cNvCxnSpPr>
          <p:nvPr/>
        </p:nvCxnSpPr>
        <p:spPr>
          <a:xfrm flipH="1">
            <a:off x="10655998" y="4299400"/>
            <a:ext cx="313800" cy="103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823;p58">
            <a:extLst>
              <a:ext uri="{FF2B5EF4-FFF2-40B4-BE49-F238E27FC236}">
                <a16:creationId xmlns:a16="http://schemas.microsoft.com/office/drawing/2014/main" id="{B57C06A4-DB90-934A-F529-605D3FF55A31}"/>
              </a:ext>
            </a:extLst>
          </p:cNvPr>
          <p:cNvCxnSpPr>
            <a:cxnSpLocks/>
            <a:stCxn id="54" idx="5"/>
            <a:endCxn id="68" idx="0"/>
          </p:cNvCxnSpPr>
          <p:nvPr/>
        </p:nvCxnSpPr>
        <p:spPr>
          <a:xfrm>
            <a:off x="11602350" y="4420554"/>
            <a:ext cx="558000" cy="883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824;p58">
            <a:extLst>
              <a:ext uri="{FF2B5EF4-FFF2-40B4-BE49-F238E27FC236}">
                <a16:creationId xmlns:a16="http://schemas.microsoft.com/office/drawing/2014/main" id="{DB320C5E-C899-E9B4-6A50-6715FA8CBDFF}"/>
              </a:ext>
            </a:extLst>
          </p:cNvPr>
          <p:cNvCxnSpPr>
            <a:cxnSpLocks/>
            <a:stCxn id="54" idx="4"/>
            <a:endCxn id="84" idx="0"/>
          </p:cNvCxnSpPr>
          <p:nvPr/>
        </p:nvCxnSpPr>
        <p:spPr>
          <a:xfrm flipH="1">
            <a:off x="10960798" y="4455350"/>
            <a:ext cx="513000" cy="1334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825;p58">
            <a:extLst>
              <a:ext uri="{FF2B5EF4-FFF2-40B4-BE49-F238E27FC236}">
                <a16:creationId xmlns:a16="http://schemas.microsoft.com/office/drawing/2014/main" id="{811CBB50-6ED2-28C9-69D2-2897B6ABCF37}"/>
              </a:ext>
            </a:extLst>
          </p:cNvPr>
          <p:cNvCxnSpPr>
            <a:cxnSpLocks/>
            <a:stCxn id="59" idx="4"/>
            <a:endCxn id="67" idx="0"/>
          </p:cNvCxnSpPr>
          <p:nvPr/>
        </p:nvCxnSpPr>
        <p:spPr>
          <a:xfrm>
            <a:off x="12124798" y="4378774"/>
            <a:ext cx="401400" cy="132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826;p58">
            <a:extLst>
              <a:ext uri="{FF2B5EF4-FFF2-40B4-BE49-F238E27FC236}">
                <a16:creationId xmlns:a16="http://schemas.microsoft.com/office/drawing/2014/main" id="{CDF95843-8940-3160-57E9-86C149FFA1A6}"/>
              </a:ext>
            </a:extLst>
          </p:cNvPr>
          <p:cNvCxnSpPr>
            <a:cxnSpLocks/>
            <a:stCxn id="57" idx="4"/>
            <a:endCxn id="77" idx="4"/>
          </p:cNvCxnSpPr>
          <p:nvPr/>
        </p:nvCxnSpPr>
        <p:spPr>
          <a:xfrm>
            <a:off x="12992398" y="4299400"/>
            <a:ext cx="844800" cy="20574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827;p58">
            <a:extLst>
              <a:ext uri="{FF2B5EF4-FFF2-40B4-BE49-F238E27FC236}">
                <a16:creationId xmlns:a16="http://schemas.microsoft.com/office/drawing/2014/main" id="{201CE510-75C9-3FEA-907D-D71C2408B258}"/>
              </a:ext>
            </a:extLst>
          </p:cNvPr>
          <p:cNvCxnSpPr>
            <a:cxnSpLocks/>
            <a:stCxn id="59" idx="4"/>
            <a:endCxn id="76" idx="5"/>
          </p:cNvCxnSpPr>
          <p:nvPr/>
        </p:nvCxnSpPr>
        <p:spPr>
          <a:xfrm>
            <a:off x="12124798" y="4378774"/>
            <a:ext cx="1431600" cy="19782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828;p58">
            <a:extLst>
              <a:ext uri="{FF2B5EF4-FFF2-40B4-BE49-F238E27FC236}">
                <a16:creationId xmlns:a16="http://schemas.microsoft.com/office/drawing/2014/main" id="{81425753-0C59-FECE-A113-2857261B9B38}"/>
              </a:ext>
            </a:extLst>
          </p:cNvPr>
          <p:cNvCxnSpPr>
            <a:cxnSpLocks/>
            <a:stCxn id="65" idx="4"/>
            <a:endCxn id="64" idx="7"/>
          </p:cNvCxnSpPr>
          <p:nvPr/>
        </p:nvCxnSpPr>
        <p:spPr>
          <a:xfrm flipH="1">
            <a:off x="10449898" y="5569900"/>
            <a:ext cx="205800" cy="19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829;p58">
            <a:extLst>
              <a:ext uri="{FF2B5EF4-FFF2-40B4-BE49-F238E27FC236}">
                <a16:creationId xmlns:a16="http://schemas.microsoft.com/office/drawing/2014/main" id="{97009DE0-3496-04A8-E047-51C39C4760BD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10503298" y="5852500"/>
            <a:ext cx="275400" cy="5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830;p58">
            <a:extLst>
              <a:ext uri="{FF2B5EF4-FFF2-40B4-BE49-F238E27FC236}">
                <a16:creationId xmlns:a16="http://schemas.microsoft.com/office/drawing/2014/main" id="{A37F7328-0B5B-C17A-84C3-68827D1070ED}"/>
              </a:ext>
            </a:extLst>
          </p:cNvPr>
          <p:cNvCxnSpPr>
            <a:cxnSpLocks/>
            <a:stCxn id="68" idx="3"/>
            <a:endCxn id="66" idx="0"/>
          </p:cNvCxnSpPr>
          <p:nvPr/>
        </p:nvCxnSpPr>
        <p:spPr>
          <a:xfrm flipH="1">
            <a:off x="11826022" y="5506804"/>
            <a:ext cx="205800" cy="1986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831;p58">
            <a:extLst>
              <a:ext uri="{FF2B5EF4-FFF2-40B4-BE49-F238E27FC236}">
                <a16:creationId xmlns:a16="http://schemas.microsoft.com/office/drawing/2014/main" id="{20E84C6A-ED4A-0041-C2D2-07B0A4C1B81A}"/>
              </a:ext>
            </a:extLst>
          </p:cNvPr>
          <p:cNvCxnSpPr>
            <a:cxnSpLocks/>
            <a:stCxn id="68" idx="4"/>
            <a:endCxn id="67" idx="0"/>
          </p:cNvCxnSpPr>
          <p:nvPr/>
        </p:nvCxnSpPr>
        <p:spPr>
          <a:xfrm>
            <a:off x="12160374" y="5541600"/>
            <a:ext cx="366000" cy="1638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832;p58">
            <a:extLst>
              <a:ext uri="{FF2B5EF4-FFF2-40B4-BE49-F238E27FC236}">
                <a16:creationId xmlns:a16="http://schemas.microsoft.com/office/drawing/2014/main" id="{2AEC743D-FFE9-B476-689F-D7706014D04D}"/>
              </a:ext>
            </a:extLst>
          </p:cNvPr>
          <p:cNvCxnSpPr>
            <a:cxnSpLocks/>
            <a:endCxn id="69" idx="5"/>
          </p:cNvCxnSpPr>
          <p:nvPr/>
        </p:nvCxnSpPr>
        <p:spPr>
          <a:xfrm>
            <a:off x="10321648" y="5971574"/>
            <a:ext cx="254400" cy="3852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833;p58">
            <a:extLst>
              <a:ext uri="{FF2B5EF4-FFF2-40B4-BE49-F238E27FC236}">
                <a16:creationId xmlns:a16="http://schemas.microsoft.com/office/drawing/2014/main" id="{A0B3F94E-FEDB-7B77-6782-3077CC27ED4E}"/>
              </a:ext>
            </a:extLst>
          </p:cNvPr>
          <p:cNvCxnSpPr>
            <a:cxnSpLocks/>
            <a:stCxn id="84" idx="4"/>
            <a:endCxn id="71" idx="5"/>
          </p:cNvCxnSpPr>
          <p:nvPr/>
        </p:nvCxnSpPr>
        <p:spPr>
          <a:xfrm>
            <a:off x="10960498" y="6027100"/>
            <a:ext cx="122400" cy="3294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834;p58">
            <a:extLst>
              <a:ext uri="{FF2B5EF4-FFF2-40B4-BE49-F238E27FC236}">
                <a16:creationId xmlns:a16="http://schemas.microsoft.com/office/drawing/2014/main" id="{6D7FA684-2DA5-C2E8-4954-3647004F597D}"/>
              </a:ext>
            </a:extLst>
          </p:cNvPr>
          <p:cNvCxnSpPr>
            <a:cxnSpLocks/>
            <a:endCxn id="74" idx="5"/>
          </p:cNvCxnSpPr>
          <p:nvPr/>
        </p:nvCxnSpPr>
        <p:spPr>
          <a:xfrm>
            <a:off x="11825948" y="5943274"/>
            <a:ext cx="210000" cy="366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835;p58">
            <a:extLst>
              <a:ext uri="{FF2B5EF4-FFF2-40B4-BE49-F238E27FC236}">
                <a16:creationId xmlns:a16="http://schemas.microsoft.com/office/drawing/2014/main" id="{F42E2826-4E25-1D90-FAD4-68F000F0B6D7}"/>
              </a:ext>
            </a:extLst>
          </p:cNvPr>
          <p:cNvCxnSpPr>
            <a:cxnSpLocks/>
            <a:stCxn id="67" idx="4"/>
            <a:endCxn id="75" idx="4"/>
          </p:cNvCxnSpPr>
          <p:nvPr/>
        </p:nvCxnSpPr>
        <p:spPr>
          <a:xfrm flipH="1">
            <a:off x="12316298" y="5943050"/>
            <a:ext cx="210000" cy="3660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836;p58">
            <a:extLst>
              <a:ext uri="{FF2B5EF4-FFF2-40B4-BE49-F238E27FC236}">
                <a16:creationId xmlns:a16="http://schemas.microsoft.com/office/drawing/2014/main" id="{CA146CEF-8808-315E-2CCB-78E11FE9C26E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0345498" y="6594450"/>
            <a:ext cx="230400" cy="23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837;p58">
            <a:extLst>
              <a:ext uri="{FF2B5EF4-FFF2-40B4-BE49-F238E27FC236}">
                <a16:creationId xmlns:a16="http://schemas.microsoft.com/office/drawing/2014/main" id="{D4A1544A-F75A-EAA8-6F24-57330CD64CA7}"/>
              </a:ext>
            </a:extLst>
          </p:cNvPr>
          <p:cNvCxnSpPr>
            <a:cxnSpLocks/>
            <a:stCxn id="69" idx="1"/>
            <a:endCxn id="83" idx="0"/>
          </p:cNvCxnSpPr>
          <p:nvPr/>
        </p:nvCxnSpPr>
        <p:spPr>
          <a:xfrm>
            <a:off x="10576048" y="6594374"/>
            <a:ext cx="135000" cy="43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838;p58">
            <a:extLst>
              <a:ext uri="{FF2B5EF4-FFF2-40B4-BE49-F238E27FC236}">
                <a16:creationId xmlns:a16="http://schemas.microsoft.com/office/drawing/2014/main" id="{CF1500FE-260C-7D6C-33CE-94F800C6BEDE}"/>
              </a:ext>
            </a:extLst>
          </p:cNvPr>
          <p:cNvCxnSpPr>
            <a:cxnSpLocks/>
            <a:stCxn id="71" idx="2"/>
            <a:endCxn id="81" idx="7"/>
          </p:cNvCxnSpPr>
          <p:nvPr/>
        </p:nvCxnSpPr>
        <p:spPr>
          <a:xfrm>
            <a:off x="10856552" y="6594374"/>
            <a:ext cx="241800" cy="21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839;p58">
            <a:extLst>
              <a:ext uri="{FF2B5EF4-FFF2-40B4-BE49-F238E27FC236}">
                <a16:creationId xmlns:a16="http://schemas.microsoft.com/office/drawing/2014/main" id="{BD7CF5B6-C131-A964-EE31-264F2568DC82}"/>
              </a:ext>
            </a:extLst>
          </p:cNvPr>
          <p:cNvCxnSpPr>
            <a:cxnSpLocks/>
            <a:stCxn id="74" idx="1"/>
            <a:endCxn id="70" idx="0"/>
          </p:cNvCxnSpPr>
          <p:nvPr/>
        </p:nvCxnSpPr>
        <p:spPr>
          <a:xfrm flipH="1">
            <a:off x="11852348" y="6546874"/>
            <a:ext cx="183600" cy="2250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840;p58">
            <a:extLst>
              <a:ext uri="{FF2B5EF4-FFF2-40B4-BE49-F238E27FC236}">
                <a16:creationId xmlns:a16="http://schemas.microsoft.com/office/drawing/2014/main" id="{71303D55-5F08-E63F-60E3-98DB0097485B}"/>
              </a:ext>
            </a:extLst>
          </p:cNvPr>
          <p:cNvCxnSpPr>
            <a:cxnSpLocks/>
            <a:stCxn id="75" idx="2"/>
            <a:endCxn id="72" idx="0"/>
          </p:cNvCxnSpPr>
          <p:nvPr/>
        </p:nvCxnSpPr>
        <p:spPr>
          <a:xfrm flipH="1">
            <a:off x="12157452" y="6546874"/>
            <a:ext cx="159000" cy="5298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841;p58">
            <a:extLst>
              <a:ext uri="{FF2B5EF4-FFF2-40B4-BE49-F238E27FC236}">
                <a16:creationId xmlns:a16="http://schemas.microsoft.com/office/drawing/2014/main" id="{EF6D83C0-9F20-DD01-76BB-CF055094D123}"/>
              </a:ext>
            </a:extLst>
          </p:cNvPr>
          <p:cNvCxnSpPr>
            <a:cxnSpLocks/>
            <a:stCxn id="75" idx="1"/>
            <a:endCxn id="73" idx="0"/>
          </p:cNvCxnSpPr>
          <p:nvPr/>
        </p:nvCxnSpPr>
        <p:spPr>
          <a:xfrm flipH="1">
            <a:off x="12488348" y="6546874"/>
            <a:ext cx="54600" cy="2250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842;p58">
            <a:extLst>
              <a:ext uri="{FF2B5EF4-FFF2-40B4-BE49-F238E27FC236}">
                <a16:creationId xmlns:a16="http://schemas.microsoft.com/office/drawing/2014/main" id="{3A340997-2A4F-C527-2403-40724FD2318E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13382698" y="6594450"/>
            <a:ext cx="174000" cy="2352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843;p58">
            <a:extLst>
              <a:ext uri="{FF2B5EF4-FFF2-40B4-BE49-F238E27FC236}">
                <a16:creationId xmlns:a16="http://schemas.microsoft.com/office/drawing/2014/main" id="{51E291D2-9C75-E4E8-4A40-D00E9951F728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13556648" y="6594400"/>
            <a:ext cx="191400" cy="4374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844;p58">
            <a:extLst>
              <a:ext uri="{FF2B5EF4-FFF2-40B4-BE49-F238E27FC236}">
                <a16:creationId xmlns:a16="http://schemas.microsoft.com/office/drawing/2014/main" id="{6B9089FD-19D2-8612-1DF7-E2C98FD23273}"/>
              </a:ext>
            </a:extLst>
          </p:cNvPr>
          <p:cNvCxnSpPr>
            <a:cxnSpLocks/>
            <a:stCxn id="77" idx="1"/>
            <a:endCxn id="78" idx="0"/>
          </p:cNvCxnSpPr>
          <p:nvPr/>
        </p:nvCxnSpPr>
        <p:spPr>
          <a:xfrm flipH="1">
            <a:off x="14007098" y="6594374"/>
            <a:ext cx="56400" cy="177000"/>
          </a:xfrm>
          <a:prstGeom prst="straightConnector1">
            <a:avLst/>
          </a:prstGeom>
          <a:noFill/>
          <a:ln w="9525" cap="flat" cmpd="sng">
            <a:solidFill>
              <a:srgbClr val="28282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845;p58">
            <a:extLst>
              <a:ext uri="{FF2B5EF4-FFF2-40B4-BE49-F238E27FC236}">
                <a16:creationId xmlns:a16="http://schemas.microsoft.com/office/drawing/2014/main" id="{543D4738-DE3C-3DB8-3998-2A2C9DCE0313}"/>
              </a:ext>
            </a:extLst>
          </p:cNvPr>
          <p:cNvCxnSpPr>
            <a:cxnSpLocks/>
            <a:stCxn id="83" idx="4"/>
            <a:endCxn id="86" idx="1"/>
          </p:cNvCxnSpPr>
          <p:nvPr/>
        </p:nvCxnSpPr>
        <p:spPr>
          <a:xfrm flipH="1">
            <a:off x="10616048" y="7269400"/>
            <a:ext cx="94800" cy="103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846;p58">
            <a:extLst>
              <a:ext uri="{FF2B5EF4-FFF2-40B4-BE49-F238E27FC236}">
                <a16:creationId xmlns:a16="http://schemas.microsoft.com/office/drawing/2014/main" id="{9C4381AE-CB3A-8CED-77CD-68E71D800D50}"/>
              </a:ext>
            </a:extLst>
          </p:cNvPr>
          <p:cNvCxnSpPr>
            <a:cxnSpLocks/>
            <a:stCxn id="82" idx="4"/>
            <a:endCxn id="85" idx="1"/>
          </p:cNvCxnSpPr>
          <p:nvPr/>
        </p:nvCxnSpPr>
        <p:spPr>
          <a:xfrm flipH="1">
            <a:off x="9576298" y="7067250"/>
            <a:ext cx="769200" cy="123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847;p58">
            <a:extLst>
              <a:ext uri="{FF2B5EF4-FFF2-40B4-BE49-F238E27FC236}">
                <a16:creationId xmlns:a16="http://schemas.microsoft.com/office/drawing/2014/main" id="{863755D0-4345-4067-8E61-010E032838F6}"/>
              </a:ext>
            </a:extLst>
          </p:cNvPr>
          <p:cNvCxnSpPr>
            <a:cxnSpLocks/>
            <a:stCxn id="81" idx="5"/>
            <a:endCxn id="87" idx="1"/>
          </p:cNvCxnSpPr>
          <p:nvPr/>
        </p:nvCxnSpPr>
        <p:spPr>
          <a:xfrm>
            <a:off x="11098376" y="6974454"/>
            <a:ext cx="558000" cy="1348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848;p58">
            <a:extLst>
              <a:ext uri="{FF2B5EF4-FFF2-40B4-BE49-F238E27FC236}">
                <a16:creationId xmlns:a16="http://schemas.microsoft.com/office/drawing/2014/main" id="{9B91E002-4995-836A-63E6-5C67520EAD32}"/>
              </a:ext>
            </a:extLst>
          </p:cNvPr>
          <p:cNvCxnSpPr>
            <a:cxnSpLocks/>
            <a:stCxn id="72" idx="4"/>
            <a:endCxn id="88" idx="1"/>
          </p:cNvCxnSpPr>
          <p:nvPr/>
        </p:nvCxnSpPr>
        <p:spPr>
          <a:xfrm>
            <a:off x="12157324" y="7314050"/>
            <a:ext cx="538800" cy="1009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849;p58">
            <a:extLst>
              <a:ext uri="{FF2B5EF4-FFF2-40B4-BE49-F238E27FC236}">
                <a16:creationId xmlns:a16="http://schemas.microsoft.com/office/drawing/2014/main" id="{8033818B-1902-853A-BD1E-4E718FA2A8D8}"/>
              </a:ext>
            </a:extLst>
          </p:cNvPr>
          <p:cNvCxnSpPr>
            <a:cxnSpLocks/>
            <a:stCxn id="73" idx="4"/>
            <a:endCxn id="89" idx="1"/>
          </p:cNvCxnSpPr>
          <p:nvPr/>
        </p:nvCxnSpPr>
        <p:spPr>
          <a:xfrm>
            <a:off x="12488424" y="7009250"/>
            <a:ext cx="1248000" cy="131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850;p58">
            <a:extLst>
              <a:ext uri="{FF2B5EF4-FFF2-40B4-BE49-F238E27FC236}">
                <a16:creationId xmlns:a16="http://schemas.microsoft.com/office/drawing/2014/main" id="{49AD5B81-2C47-1EAB-B8CE-C369A78CA680}"/>
              </a:ext>
            </a:extLst>
          </p:cNvPr>
          <p:cNvCxnSpPr>
            <a:cxnSpLocks/>
            <a:stCxn id="80" idx="4"/>
            <a:endCxn id="89" idx="1"/>
          </p:cNvCxnSpPr>
          <p:nvPr/>
        </p:nvCxnSpPr>
        <p:spPr>
          <a:xfrm flipH="1">
            <a:off x="13736648" y="7269400"/>
            <a:ext cx="11400" cy="1053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851;p58">
            <a:extLst>
              <a:ext uri="{FF2B5EF4-FFF2-40B4-BE49-F238E27FC236}">
                <a16:creationId xmlns:a16="http://schemas.microsoft.com/office/drawing/2014/main" id="{12DB4479-F65F-6128-3418-84EE6123C888}"/>
              </a:ext>
            </a:extLst>
          </p:cNvPr>
          <p:cNvCxnSpPr>
            <a:cxnSpLocks/>
            <a:stCxn id="78" idx="5"/>
            <a:endCxn id="90" idx="1"/>
          </p:cNvCxnSpPr>
          <p:nvPr/>
        </p:nvCxnSpPr>
        <p:spPr>
          <a:xfrm>
            <a:off x="14135576" y="6974454"/>
            <a:ext cx="640800" cy="1331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852;p58">
            <a:extLst>
              <a:ext uri="{FF2B5EF4-FFF2-40B4-BE49-F238E27FC236}">
                <a16:creationId xmlns:a16="http://schemas.microsoft.com/office/drawing/2014/main" id="{D0361191-E0DD-F234-020C-280EE860E6AD}"/>
              </a:ext>
            </a:extLst>
          </p:cNvPr>
          <p:cNvSpPr txBox="1"/>
          <p:nvPr/>
        </p:nvSpPr>
        <p:spPr>
          <a:xfrm>
            <a:off x="8729400" y="7706874"/>
            <a:ext cx="7015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000">
                <a:solidFill>
                  <a:srgbClr val="282828"/>
                </a:solidFill>
                <a:highlight>
                  <a:srgbClr val="D9D9D9"/>
                </a:highlight>
                <a:latin typeface="Outfit" panose="020B0604020202020204" charset="0"/>
                <a:ea typeface="Barlow Light"/>
                <a:cs typeface="Barlow Light"/>
                <a:sym typeface="Barlow Light"/>
              </a:rPr>
              <a:t>Physical Data</a:t>
            </a:r>
            <a:endParaRPr sz="2000">
              <a:solidFill>
                <a:srgbClr val="282828"/>
              </a:solidFill>
              <a:highlight>
                <a:srgbClr val="D9D9D9"/>
              </a:highlight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136" name="Google Shape;853;p58">
            <a:extLst>
              <a:ext uri="{FF2B5EF4-FFF2-40B4-BE49-F238E27FC236}">
                <a16:creationId xmlns:a16="http://schemas.microsoft.com/office/drawing/2014/main" id="{70BFE4EA-5FCD-6E33-25AA-45BD63A5BFCC}"/>
              </a:ext>
            </a:extLst>
          </p:cNvPr>
          <p:cNvSpPr txBox="1"/>
          <p:nvPr/>
        </p:nvSpPr>
        <p:spPr>
          <a:xfrm>
            <a:off x="10262950" y="4697300"/>
            <a:ext cx="3852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" sz="2000">
                <a:solidFill>
                  <a:srgbClr val="282828"/>
                </a:solidFill>
                <a:highlight>
                  <a:srgbClr val="EFEFEF"/>
                </a:highlight>
                <a:latin typeface="Outfit" panose="020B0604020202020204" charset="0"/>
                <a:ea typeface="Barlow Light"/>
                <a:cs typeface="Barlow Light"/>
                <a:sym typeface="Barlow Light"/>
              </a:rPr>
              <a:t>Subdomain ontologies</a:t>
            </a:r>
            <a:endParaRPr sz="2000">
              <a:solidFill>
                <a:srgbClr val="282828"/>
              </a:solidFill>
              <a:highlight>
                <a:srgbClr val="EFEFEF"/>
              </a:highlight>
              <a:latin typeface="Outfit" panose="020B0604020202020204" charset="0"/>
              <a:ea typeface="Barlow Light"/>
              <a:cs typeface="Barlow Light"/>
              <a:sym typeface="Barlow Light"/>
            </a:endParaRPr>
          </a:p>
        </p:txBody>
      </p:sp>
      <p:sp>
        <p:nvSpPr>
          <p:cNvPr id="137" name="TextBox 12">
            <a:extLst>
              <a:ext uri="{FF2B5EF4-FFF2-40B4-BE49-F238E27FC236}">
                <a16:creationId xmlns:a16="http://schemas.microsoft.com/office/drawing/2014/main" id="{867AB1B5-F887-FB17-5780-613DA4C65682}"/>
              </a:ext>
            </a:extLst>
          </p:cNvPr>
          <p:cNvSpPr txBox="1"/>
          <p:nvPr/>
        </p:nvSpPr>
        <p:spPr>
          <a:xfrm>
            <a:off x="1127199" y="2737900"/>
            <a:ext cx="7120533" cy="524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An </a:t>
            </a:r>
            <a:r>
              <a:rPr lang="en-US" sz="3200" b="1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enterprise knowledge graph </a:t>
            </a:r>
            <a:r>
              <a:rPr lang="en-US" sz="32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is an elegant way to represent the entire information architecture in a single model that is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82828"/>
              </a:buClr>
              <a:buSzPts val="2000"/>
              <a:buFont typeface="Montserrat"/>
              <a:buChar char="●"/>
            </a:pPr>
            <a:r>
              <a:rPr lang="en-US" sz="32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Shared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000"/>
              <a:buFont typeface="Montserrat"/>
              <a:buChar char="●"/>
            </a:pPr>
            <a:r>
              <a:rPr lang="en-US" sz="32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Formal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000"/>
              <a:buFont typeface="Montserrat"/>
              <a:buChar char="●"/>
            </a:pPr>
            <a:r>
              <a:rPr lang="en-US" sz="32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Computable</a:t>
            </a:r>
            <a:endParaRPr lang="en-US" sz="2800" dirty="0">
              <a:solidFill>
                <a:srgbClr val="666666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462267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7DAA-9710-A32B-6581-6BF718D1E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DFD8323-0C0F-37BA-3AE9-529FE83AD55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8D46A83-661D-D4F7-BCE2-8AF12FFBFA1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098672E-1F6A-6638-D273-CB9A237A802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E8C6373-F2F5-B448-0DAC-58F98FC758E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96FF61-8B96-A4BB-91CE-575109EB381A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E0042C-22A7-7CCF-AF58-B5337DCEDB51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2519210-307A-05E7-DCB9-9E39B4E3495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9D2D898-F90B-A0AE-2927-BB9859DDC937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17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D265CE-3041-E09B-80BC-486E08FF40E2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The power of modality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CC64CCA-DDE3-430C-70C6-CE9E87712D9C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Data Plane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85CF590-32EF-75C1-A7A2-C30C3388EA08}"/>
              </a:ext>
            </a:extLst>
          </p:cNvPr>
          <p:cNvSpPr/>
          <p:nvPr/>
        </p:nvSpPr>
        <p:spPr>
          <a:xfrm>
            <a:off x="2224235" y="2938545"/>
            <a:ext cx="5181600" cy="3664355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EB458EE0-A1B7-C05E-3E70-FA3C2D86EA83}"/>
              </a:ext>
            </a:extLst>
          </p:cNvPr>
          <p:cNvSpPr/>
          <p:nvPr/>
        </p:nvSpPr>
        <p:spPr>
          <a:xfrm>
            <a:off x="10276166" y="2969342"/>
            <a:ext cx="5181600" cy="3664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E46C0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7" name="Esagono 36">
            <a:extLst>
              <a:ext uri="{FF2B5EF4-FFF2-40B4-BE49-F238E27FC236}">
                <a16:creationId xmlns:a16="http://schemas.microsoft.com/office/drawing/2014/main" id="{587105E7-8514-5D13-EA2D-004DED794E07}"/>
              </a:ext>
            </a:extLst>
          </p:cNvPr>
          <p:cNvSpPr/>
          <p:nvPr/>
        </p:nvSpPr>
        <p:spPr>
          <a:xfrm>
            <a:off x="11038166" y="3388831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Esagono 37">
            <a:extLst>
              <a:ext uri="{FF2B5EF4-FFF2-40B4-BE49-F238E27FC236}">
                <a16:creationId xmlns:a16="http://schemas.microsoft.com/office/drawing/2014/main" id="{753E5731-697E-1F7E-3310-DF56A1C9A7BC}"/>
              </a:ext>
            </a:extLst>
          </p:cNvPr>
          <p:cNvSpPr/>
          <p:nvPr/>
        </p:nvSpPr>
        <p:spPr>
          <a:xfrm>
            <a:off x="10752416" y="4701261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Esagono 38">
            <a:extLst>
              <a:ext uri="{FF2B5EF4-FFF2-40B4-BE49-F238E27FC236}">
                <a16:creationId xmlns:a16="http://schemas.microsoft.com/office/drawing/2014/main" id="{3CD5B460-D8C2-71C3-E304-67BCFFA62762}"/>
              </a:ext>
            </a:extLst>
          </p:cNvPr>
          <p:cNvSpPr/>
          <p:nvPr/>
        </p:nvSpPr>
        <p:spPr>
          <a:xfrm>
            <a:off x="12020160" y="3961261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Esagono 39">
            <a:extLst>
              <a:ext uri="{FF2B5EF4-FFF2-40B4-BE49-F238E27FC236}">
                <a16:creationId xmlns:a16="http://schemas.microsoft.com/office/drawing/2014/main" id="{EDE1BA1B-C903-D30F-0DBC-0905BAAC6E9C}"/>
              </a:ext>
            </a:extLst>
          </p:cNvPr>
          <p:cNvSpPr/>
          <p:nvPr/>
        </p:nvSpPr>
        <p:spPr>
          <a:xfrm>
            <a:off x="13060537" y="4670067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Esagono 40">
            <a:extLst>
              <a:ext uri="{FF2B5EF4-FFF2-40B4-BE49-F238E27FC236}">
                <a16:creationId xmlns:a16="http://schemas.microsoft.com/office/drawing/2014/main" id="{9D4F9BCA-6D8B-8A16-1D3E-7418613CED77}"/>
              </a:ext>
            </a:extLst>
          </p:cNvPr>
          <p:cNvSpPr/>
          <p:nvPr/>
        </p:nvSpPr>
        <p:spPr>
          <a:xfrm>
            <a:off x="14051139" y="3649298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Esagono 41">
            <a:extLst>
              <a:ext uri="{FF2B5EF4-FFF2-40B4-BE49-F238E27FC236}">
                <a16:creationId xmlns:a16="http://schemas.microsoft.com/office/drawing/2014/main" id="{B1126C71-57AF-BD34-1680-0A7F4C646EA7}"/>
              </a:ext>
            </a:extLst>
          </p:cNvPr>
          <p:cNvSpPr/>
          <p:nvPr/>
        </p:nvSpPr>
        <p:spPr>
          <a:xfrm>
            <a:off x="14123650" y="5491707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Esagono 42">
            <a:extLst>
              <a:ext uri="{FF2B5EF4-FFF2-40B4-BE49-F238E27FC236}">
                <a16:creationId xmlns:a16="http://schemas.microsoft.com/office/drawing/2014/main" id="{D6D4BFDB-65A4-670F-8F64-12E38270E900}"/>
              </a:ext>
            </a:extLst>
          </p:cNvPr>
          <p:cNvSpPr/>
          <p:nvPr/>
        </p:nvSpPr>
        <p:spPr>
          <a:xfrm>
            <a:off x="12058878" y="5461911"/>
            <a:ext cx="1028700" cy="840258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Google Shape;1135;p63">
            <a:extLst>
              <a:ext uri="{FF2B5EF4-FFF2-40B4-BE49-F238E27FC236}">
                <a16:creationId xmlns:a16="http://schemas.microsoft.com/office/drawing/2014/main" id="{29BBA3C6-8EBE-4C24-4753-734C278B3A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734593" y="3877534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135;p63">
            <a:extLst>
              <a:ext uri="{FF2B5EF4-FFF2-40B4-BE49-F238E27FC236}">
                <a16:creationId xmlns:a16="http://schemas.microsoft.com/office/drawing/2014/main" id="{6B3E8BC4-1936-C8A8-9D90-DBDCB8C09D9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753031" y="3183327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135;p63">
            <a:extLst>
              <a:ext uri="{FF2B5EF4-FFF2-40B4-BE49-F238E27FC236}">
                <a16:creationId xmlns:a16="http://schemas.microsoft.com/office/drawing/2014/main" id="{1E2230DC-2114-332A-9578-789932F06A8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357098" y="5169491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135;p63">
            <a:extLst>
              <a:ext uri="{FF2B5EF4-FFF2-40B4-BE49-F238E27FC236}">
                <a16:creationId xmlns:a16="http://schemas.microsoft.com/office/drawing/2014/main" id="{F2E4BE50-0285-4B3B-801E-E492B277EC18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375536" y="4475284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135;p63">
            <a:extLst>
              <a:ext uri="{FF2B5EF4-FFF2-40B4-BE49-F238E27FC236}">
                <a16:creationId xmlns:a16="http://schemas.microsoft.com/office/drawing/2014/main" id="{FDE6D3B5-F512-DCEF-3A97-1061FFCD3C1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469067" y="5860784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135;p63">
            <a:extLst>
              <a:ext uri="{FF2B5EF4-FFF2-40B4-BE49-F238E27FC236}">
                <a16:creationId xmlns:a16="http://schemas.microsoft.com/office/drawing/2014/main" id="{88413281-8CB8-CA1C-42C6-EB25A298471C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487505" y="5166577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135;p63">
            <a:extLst>
              <a:ext uri="{FF2B5EF4-FFF2-40B4-BE49-F238E27FC236}">
                <a16:creationId xmlns:a16="http://schemas.microsoft.com/office/drawing/2014/main" id="{E6C13978-4A94-400A-FFF0-A1D6A6AAC68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472746" y="4295986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135;p63">
            <a:extLst>
              <a:ext uri="{FF2B5EF4-FFF2-40B4-BE49-F238E27FC236}">
                <a16:creationId xmlns:a16="http://schemas.microsoft.com/office/drawing/2014/main" id="{32967F39-9446-5495-4BD5-D7A4A50EE4E9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491184" y="360177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135;p63">
            <a:extLst>
              <a:ext uri="{FF2B5EF4-FFF2-40B4-BE49-F238E27FC236}">
                <a16:creationId xmlns:a16="http://schemas.microsoft.com/office/drawing/2014/main" id="{743AB481-FCC6-B038-795F-1591AFB33D4B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3609299" y="509466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135;p63">
            <a:extLst>
              <a:ext uri="{FF2B5EF4-FFF2-40B4-BE49-F238E27FC236}">
                <a16:creationId xmlns:a16="http://schemas.microsoft.com/office/drawing/2014/main" id="{8CCC5636-D282-0B8C-07A0-E9444FD77E1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3627737" y="4400462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135;p63">
            <a:extLst>
              <a:ext uri="{FF2B5EF4-FFF2-40B4-BE49-F238E27FC236}">
                <a16:creationId xmlns:a16="http://schemas.microsoft.com/office/drawing/2014/main" id="{73B906D4-C246-71F5-557A-26E329411BC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4596512" y="413188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135;p63">
            <a:extLst>
              <a:ext uri="{FF2B5EF4-FFF2-40B4-BE49-F238E27FC236}">
                <a16:creationId xmlns:a16="http://schemas.microsoft.com/office/drawing/2014/main" id="{BEFD26C2-19A2-8849-DFDE-9C765F5D12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14950" y="3437682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135;p63">
            <a:extLst>
              <a:ext uri="{FF2B5EF4-FFF2-40B4-BE49-F238E27FC236}">
                <a16:creationId xmlns:a16="http://schemas.microsoft.com/office/drawing/2014/main" id="{34291CB8-3708-7C0F-72AD-9A1F3C5568CF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4658742" y="5889735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135;p63">
            <a:extLst>
              <a:ext uri="{FF2B5EF4-FFF2-40B4-BE49-F238E27FC236}">
                <a16:creationId xmlns:a16="http://schemas.microsoft.com/office/drawing/2014/main" id="{8EABCE31-FF13-7F35-FCD8-8D74FA5546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77180" y="5195528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135;p63">
            <a:extLst>
              <a:ext uri="{FF2B5EF4-FFF2-40B4-BE49-F238E27FC236}">
                <a16:creationId xmlns:a16="http://schemas.microsoft.com/office/drawing/2014/main" id="{F9EE957A-ADDE-9DAA-AF1A-84C853203C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6587" y="3618550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135;p63">
            <a:extLst>
              <a:ext uri="{FF2B5EF4-FFF2-40B4-BE49-F238E27FC236}">
                <a16:creationId xmlns:a16="http://schemas.microsoft.com/office/drawing/2014/main" id="{5C919AD3-CA30-D7BB-BC2F-E017EE6E71A0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23783" y="4182135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135;p63">
            <a:extLst>
              <a:ext uri="{FF2B5EF4-FFF2-40B4-BE49-F238E27FC236}">
                <a16:creationId xmlns:a16="http://schemas.microsoft.com/office/drawing/2014/main" id="{DE27B5C0-C22D-B40A-451A-CF94A8960E36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354088" y="4424033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135;p63">
            <a:extLst>
              <a:ext uri="{FF2B5EF4-FFF2-40B4-BE49-F238E27FC236}">
                <a16:creationId xmlns:a16="http://schemas.microsoft.com/office/drawing/2014/main" id="{4E6B465A-F235-5E1B-A451-BC7CCBFA6F5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65124" y="487470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135;p63">
            <a:extLst>
              <a:ext uri="{FF2B5EF4-FFF2-40B4-BE49-F238E27FC236}">
                <a16:creationId xmlns:a16="http://schemas.microsoft.com/office/drawing/2014/main" id="{ADA24A29-52F0-D67B-C39A-67F0A553B5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1228" y="387521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135;p63">
            <a:extLst>
              <a:ext uri="{FF2B5EF4-FFF2-40B4-BE49-F238E27FC236}">
                <a16:creationId xmlns:a16="http://schemas.microsoft.com/office/drawing/2014/main" id="{BFC7888E-C423-EF7F-CB4D-3E3CA92E1A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8237" y="4131889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135;p63">
            <a:extLst>
              <a:ext uri="{FF2B5EF4-FFF2-40B4-BE49-F238E27FC236}">
                <a16:creationId xmlns:a16="http://schemas.microsoft.com/office/drawing/2014/main" id="{5E2B625F-4B93-C197-4C0A-EDC6D5ED32B0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3824435" y="6707675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135;p63">
            <a:extLst>
              <a:ext uri="{FF2B5EF4-FFF2-40B4-BE49-F238E27FC236}">
                <a16:creationId xmlns:a16="http://schemas.microsoft.com/office/drawing/2014/main" id="{BB904B9A-6FA6-9AE4-0ED8-E93E3113744D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559396" y="6707675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135;p63">
            <a:extLst>
              <a:ext uri="{FF2B5EF4-FFF2-40B4-BE49-F238E27FC236}">
                <a16:creationId xmlns:a16="http://schemas.microsoft.com/office/drawing/2014/main" id="{13AB5246-CBCF-21CB-2B91-5E078A47555C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175006" y="6707675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135;p63">
            <a:extLst>
              <a:ext uri="{FF2B5EF4-FFF2-40B4-BE49-F238E27FC236}">
                <a16:creationId xmlns:a16="http://schemas.microsoft.com/office/drawing/2014/main" id="{2249DA12-6ADC-D0BA-5633-B598E91C7D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8457" y="3622522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35;p63">
            <a:extLst>
              <a:ext uri="{FF2B5EF4-FFF2-40B4-BE49-F238E27FC236}">
                <a16:creationId xmlns:a16="http://schemas.microsoft.com/office/drawing/2014/main" id="{4F42BE22-1363-6145-014E-35F4195542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53098" y="3879191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135;p63">
            <a:extLst>
              <a:ext uri="{FF2B5EF4-FFF2-40B4-BE49-F238E27FC236}">
                <a16:creationId xmlns:a16="http://schemas.microsoft.com/office/drawing/2014/main" id="{85073F0E-F03F-ABF5-7F43-A97762DCA0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60107" y="4135861"/>
            <a:ext cx="762000" cy="61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02;p55">
            <a:extLst>
              <a:ext uri="{FF2B5EF4-FFF2-40B4-BE49-F238E27FC236}">
                <a16:creationId xmlns:a16="http://schemas.microsoft.com/office/drawing/2014/main" id="{83B9F986-E1EE-BF2B-4943-6ACCBBF5D7D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94942" y="5016191"/>
            <a:ext cx="1045909" cy="101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02;p55">
            <a:extLst>
              <a:ext uri="{FF2B5EF4-FFF2-40B4-BE49-F238E27FC236}">
                <a16:creationId xmlns:a16="http://schemas.microsoft.com/office/drawing/2014/main" id="{8D614120-18A8-BCF1-17CA-B01BD75F7C0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789907" y="5011915"/>
            <a:ext cx="1045909" cy="101018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Bolla: nuvola 72">
            <a:extLst>
              <a:ext uri="{FF2B5EF4-FFF2-40B4-BE49-F238E27FC236}">
                <a16:creationId xmlns:a16="http://schemas.microsoft.com/office/drawing/2014/main" id="{641A57FF-8590-6863-E3B1-9135D9305ED0}"/>
              </a:ext>
            </a:extLst>
          </p:cNvPr>
          <p:cNvSpPr/>
          <p:nvPr/>
        </p:nvSpPr>
        <p:spPr>
          <a:xfrm>
            <a:off x="7966272" y="2933700"/>
            <a:ext cx="1132166" cy="706474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WTF!</a:t>
            </a:r>
          </a:p>
        </p:txBody>
      </p:sp>
      <p:sp>
        <p:nvSpPr>
          <p:cNvPr id="75" name="Bolla: nuvola 74">
            <a:extLst>
              <a:ext uri="{FF2B5EF4-FFF2-40B4-BE49-F238E27FC236}">
                <a16:creationId xmlns:a16="http://schemas.microsoft.com/office/drawing/2014/main" id="{26C19B1D-1524-2633-F9E5-4E42CC2F884F}"/>
              </a:ext>
            </a:extLst>
          </p:cNvPr>
          <p:cNvSpPr/>
          <p:nvPr/>
        </p:nvSpPr>
        <p:spPr>
          <a:xfrm>
            <a:off x="8014563" y="4514168"/>
            <a:ext cx="1132166" cy="706474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 descr="nero linea groviglio astratto scarabocchio 27388487 PNG">
            <a:extLst>
              <a:ext uri="{FF2B5EF4-FFF2-40B4-BE49-F238E27FC236}">
                <a16:creationId xmlns:a16="http://schemas.microsoft.com/office/drawing/2014/main" id="{3AE2BE6E-E145-0265-0870-105FE485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62" y="3441951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nero linea groviglio astratto scarabocchio 27388487 PNG">
            <a:extLst>
              <a:ext uri="{FF2B5EF4-FFF2-40B4-BE49-F238E27FC236}">
                <a16:creationId xmlns:a16="http://schemas.microsoft.com/office/drawing/2014/main" id="{46DFD866-9203-9B19-5689-A53229A2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1" y="3579918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nero linea groviglio astratto scarabocchio 27388487 PNG">
            <a:extLst>
              <a:ext uri="{FF2B5EF4-FFF2-40B4-BE49-F238E27FC236}">
                <a16:creationId xmlns:a16="http://schemas.microsoft.com/office/drawing/2014/main" id="{1E86AC79-55B8-3959-BC56-66DF378D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77" y="3153894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nero linea groviglio astratto scarabocchio 27388487 PNG">
            <a:extLst>
              <a:ext uri="{FF2B5EF4-FFF2-40B4-BE49-F238E27FC236}">
                <a16:creationId xmlns:a16="http://schemas.microsoft.com/office/drawing/2014/main" id="{8550ACDD-0ED3-FC84-7E7E-74D35880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01" y="4588968"/>
            <a:ext cx="504556" cy="5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Bolla: nuvola 78">
            <a:extLst>
              <a:ext uri="{FF2B5EF4-FFF2-40B4-BE49-F238E27FC236}">
                <a16:creationId xmlns:a16="http://schemas.microsoft.com/office/drawing/2014/main" id="{0FF126EF-0768-D498-45CB-4E92657B7564}"/>
              </a:ext>
            </a:extLst>
          </p:cNvPr>
          <p:cNvSpPr/>
          <p:nvPr/>
        </p:nvSpPr>
        <p:spPr>
          <a:xfrm>
            <a:off x="16557136" y="4696742"/>
            <a:ext cx="1132166" cy="706474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Bolla: nuvola 79">
            <a:extLst>
              <a:ext uri="{FF2B5EF4-FFF2-40B4-BE49-F238E27FC236}">
                <a16:creationId xmlns:a16="http://schemas.microsoft.com/office/drawing/2014/main" id="{DBDD2531-D551-9DA7-F11C-373CFB6E15F0}"/>
              </a:ext>
            </a:extLst>
          </p:cNvPr>
          <p:cNvSpPr/>
          <p:nvPr/>
        </p:nvSpPr>
        <p:spPr>
          <a:xfrm>
            <a:off x="16579789" y="3120987"/>
            <a:ext cx="1132166" cy="706474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👍</a:t>
            </a:r>
          </a:p>
        </p:txBody>
      </p:sp>
      <p:sp>
        <p:nvSpPr>
          <p:cNvPr id="81" name="Esagono 80">
            <a:extLst>
              <a:ext uri="{FF2B5EF4-FFF2-40B4-BE49-F238E27FC236}">
                <a16:creationId xmlns:a16="http://schemas.microsoft.com/office/drawing/2014/main" id="{DE847F9F-B8F8-9B16-CC56-DFBFEE471623}"/>
              </a:ext>
            </a:extLst>
          </p:cNvPr>
          <p:cNvSpPr/>
          <p:nvPr/>
        </p:nvSpPr>
        <p:spPr>
          <a:xfrm>
            <a:off x="16838274" y="4876008"/>
            <a:ext cx="545373" cy="357003"/>
          </a:xfrm>
          <a:prstGeom prst="hexagon">
            <a:avLst/>
          </a:prstGeom>
          <a:solidFill>
            <a:srgbClr val="E46C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a destra 81">
            <a:extLst>
              <a:ext uri="{FF2B5EF4-FFF2-40B4-BE49-F238E27FC236}">
                <a16:creationId xmlns:a16="http://schemas.microsoft.com/office/drawing/2014/main" id="{43188590-1AB2-3C91-DCA1-B196CEB26BA6}"/>
              </a:ext>
            </a:extLst>
          </p:cNvPr>
          <p:cNvSpPr/>
          <p:nvPr/>
        </p:nvSpPr>
        <p:spPr>
          <a:xfrm>
            <a:off x="1165124" y="7574857"/>
            <a:ext cx="16094176" cy="13426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F7DC9872-7952-EF95-1025-E8C4022F3D70}"/>
              </a:ext>
            </a:extLst>
          </p:cNvPr>
          <p:cNvSpPr txBox="1"/>
          <p:nvPr/>
        </p:nvSpPr>
        <p:spPr>
          <a:xfrm>
            <a:off x="2590800" y="7953817"/>
            <a:ext cx="4479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Monolithic</a:t>
            </a:r>
            <a:r>
              <a:rPr lang="it-IT" sz="3200" dirty="0"/>
              <a:t> Data Solution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B47A60B0-BC2D-A168-FDFC-BD2473CFE4CA}"/>
              </a:ext>
            </a:extLst>
          </p:cNvPr>
          <p:cNvSpPr txBox="1"/>
          <p:nvPr/>
        </p:nvSpPr>
        <p:spPr>
          <a:xfrm>
            <a:off x="10893685" y="7953817"/>
            <a:ext cx="3997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Modular</a:t>
            </a:r>
            <a:r>
              <a:rPr lang="it-IT" sz="3200" dirty="0"/>
              <a:t> Data Solution</a:t>
            </a:r>
          </a:p>
        </p:txBody>
      </p:sp>
    </p:spTree>
    <p:extLst>
      <p:ext uri="{BB962C8B-B14F-4D97-AF65-F5344CB8AC3E}">
        <p14:creationId xmlns:p14="http://schemas.microsoft.com/office/powerpoint/2010/main" val="249867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C9FC5-F64B-7196-1D5F-831A7DCD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F6D79FD-519B-10D7-1A54-BD8D7767AB7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C0086AE-2947-CAC8-A34C-F2F9ECF2D2D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F3728DE-BD9E-619C-D58B-C022841C823A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054B85-E79C-1724-986E-E9B70257E8D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B3E9BF-05B0-C43B-136D-40CB9FAB7E44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B58ACC-437F-BE2B-3E41-66F89F254671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7CF095F-606B-F2F9-3A57-C93C3DA2814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495031D-9A30-5D5E-C011-AFAB052F276F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18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86F854E-BE4B-2D11-D5FA-C29862E98BCF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Data products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D48D9042-7B22-D100-0A88-13C14ACCE183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Data Plane</a:t>
            </a:r>
          </a:p>
        </p:txBody>
      </p:sp>
      <p:sp>
        <p:nvSpPr>
          <p:cNvPr id="13" name="Google Shape;1177;p66">
            <a:extLst>
              <a:ext uri="{FF2B5EF4-FFF2-40B4-BE49-F238E27FC236}">
                <a16:creationId xmlns:a16="http://schemas.microsoft.com/office/drawing/2014/main" id="{DE724038-2B61-E709-9D50-02102E7E1170}"/>
              </a:ext>
            </a:extLst>
          </p:cNvPr>
          <p:cNvSpPr/>
          <p:nvPr/>
        </p:nvSpPr>
        <p:spPr>
          <a:xfrm>
            <a:off x="9147000" y="3743503"/>
            <a:ext cx="6523622" cy="900000"/>
          </a:xfrm>
          <a:prstGeom prst="homePlat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" name="Google Shape;1178;p66">
            <a:extLst>
              <a:ext uri="{FF2B5EF4-FFF2-40B4-BE49-F238E27FC236}">
                <a16:creationId xmlns:a16="http://schemas.microsoft.com/office/drawing/2014/main" id="{F913BDE3-30E2-5256-0B5B-F14E3E45FE35}"/>
              </a:ext>
            </a:extLst>
          </p:cNvPr>
          <p:cNvSpPr/>
          <p:nvPr/>
        </p:nvSpPr>
        <p:spPr>
          <a:xfrm>
            <a:off x="9147000" y="6042503"/>
            <a:ext cx="6523622" cy="900000"/>
          </a:xfrm>
          <a:prstGeom prst="homePlat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9" name="Google Shape;1179;p66">
            <a:extLst>
              <a:ext uri="{FF2B5EF4-FFF2-40B4-BE49-F238E27FC236}">
                <a16:creationId xmlns:a16="http://schemas.microsoft.com/office/drawing/2014/main" id="{0F7E0714-68D9-749B-5040-749B00F11EF0}"/>
              </a:ext>
            </a:extLst>
          </p:cNvPr>
          <p:cNvSpPr/>
          <p:nvPr/>
        </p:nvSpPr>
        <p:spPr>
          <a:xfrm rot="10800000">
            <a:off x="2617378" y="6030503"/>
            <a:ext cx="6529622" cy="900000"/>
          </a:xfrm>
          <a:prstGeom prst="homePlat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1" name="Google Shape;1180;p66">
            <a:extLst>
              <a:ext uri="{FF2B5EF4-FFF2-40B4-BE49-F238E27FC236}">
                <a16:creationId xmlns:a16="http://schemas.microsoft.com/office/drawing/2014/main" id="{D7100A02-5CDF-959A-237B-553332A2148D}"/>
              </a:ext>
            </a:extLst>
          </p:cNvPr>
          <p:cNvSpPr/>
          <p:nvPr/>
        </p:nvSpPr>
        <p:spPr>
          <a:xfrm rot="10800000">
            <a:off x="2617378" y="3743503"/>
            <a:ext cx="6529622" cy="900000"/>
          </a:xfrm>
          <a:prstGeom prst="homePlat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28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26" name="Google Shape;1184;p66">
            <a:extLst>
              <a:ext uri="{FF2B5EF4-FFF2-40B4-BE49-F238E27FC236}">
                <a16:creationId xmlns:a16="http://schemas.microsoft.com/office/drawing/2014/main" id="{8951EF18-0E93-A772-5F40-E93F03F26950}"/>
              </a:ext>
            </a:extLst>
          </p:cNvPr>
          <p:cNvCxnSpPr/>
          <p:nvPr/>
        </p:nvCxnSpPr>
        <p:spPr>
          <a:xfrm flipH="1">
            <a:off x="9141000" y="3308953"/>
            <a:ext cx="6000" cy="406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1185;p66">
            <a:extLst>
              <a:ext uri="{FF2B5EF4-FFF2-40B4-BE49-F238E27FC236}">
                <a16:creationId xmlns:a16="http://schemas.microsoft.com/office/drawing/2014/main" id="{2BFDE861-6707-0F59-5F2F-8F69AFF931DC}"/>
              </a:ext>
            </a:extLst>
          </p:cNvPr>
          <p:cNvCxnSpPr>
            <a:cxnSpLocks/>
          </p:cNvCxnSpPr>
          <p:nvPr/>
        </p:nvCxnSpPr>
        <p:spPr>
          <a:xfrm>
            <a:off x="6665400" y="5337003"/>
            <a:ext cx="4957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1188;p66">
            <a:extLst>
              <a:ext uri="{FF2B5EF4-FFF2-40B4-BE49-F238E27FC236}">
                <a16:creationId xmlns:a16="http://schemas.microsoft.com/office/drawing/2014/main" id="{B5286066-0644-BBE7-EEF5-FE9FCDB688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970" y="2502934"/>
            <a:ext cx="3959652" cy="257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189;p66">
            <a:extLst>
              <a:ext uri="{FF2B5EF4-FFF2-40B4-BE49-F238E27FC236}">
                <a16:creationId xmlns:a16="http://schemas.microsoft.com/office/drawing/2014/main" id="{C9ECCF43-141B-3AE1-DEE6-9581D3CF3E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570" y="5259201"/>
            <a:ext cx="3576373" cy="265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90;p66">
            <a:extLst>
              <a:ext uri="{FF2B5EF4-FFF2-40B4-BE49-F238E27FC236}">
                <a16:creationId xmlns:a16="http://schemas.microsoft.com/office/drawing/2014/main" id="{23F0D080-EE31-99FF-D4CA-50C461A5D9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41272" y="5347718"/>
            <a:ext cx="3732158" cy="257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91;p66">
            <a:extLst>
              <a:ext uri="{FF2B5EF4-FFF2-40B4-BE49-F238E27FC236}">
                <a16:creationId xmlns:a16="http://schemas.microsoft.com/office/drawing/2014/main" id="{CD65E5AC-F88F-BE5B-850A-30F1F791E7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97057" y="2476500"/>
            <a:ext cx="3605785" cy="267930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192;p66">
            <a:extLst>
              <a:ext uri="{FF2B5EF4-FFF2-40B4-BE49-F238E27FC236}">
                <a16:creationId xmlns:a16="http://schemas.microsoft.com/office/drawing/2014/main" id="{F4BBB224-315A-1D8F-0257-1D0023BF362A}"/>
              </a:ext>
            </a:extLst>
          </p:cNvPr>
          <p:cNvSpPr txBox="1"/>
          <p:nvPr/>
        </p:nvSpPr>
        <p:spPr>
          <a:xfrm rot="-821">
            <a:off x="4388939" y="6042872"/>
            <a:ext cx="2049985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800" b="1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rPr>
              <a:t>Accuracy</a:t>
            </a:r>
            <a:endParaRPr sz="2800" b="1" dirty="0">
              <a:solidFill>
                <a:srgbClr val="282828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" name="Google Shape;1193;p66">
            <a:extLst>
              <a:ext uri="{FF2B5EF4-FFF2-40B4-BE49-F238E27FC236}">
                <a16:creationId xmlns:a16="http://schemas.microsoft.com/office/drawing/2014/main" id="{B5792FD9-5F71-F1B3-863B-09668358C584}"/>
              </a:ext>
            </a:extLst>
          </p:cNvPr>
          <p:cNvSpPr txBox="1"/>
          <p:nvPr/>
        </p:nvSpPr>
        <p:spPr>
          <a:xfrm rot="-821">
            <a:off x="4388939" y="3702538"/>
            <a:ext cx="2049985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800" b="1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rPr>
              <a:t>Relevance</a:t>
            </a:r>
            <a:endParaRPr sz="2800" b="1" dirty="0">
              <a:solidFill>
                <a:srgbClr val="282828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" name="Google Shape;1194;p66">
            <a:extLst>
              <a:ext uri="{FF2B5EF4-FFF2-40B4-BE49-F238E27FC236}">
                <a16:creationId xmlns:a16="http://schemas.microsoft.com/office/drawing/2014/main" id="{E105F581-FAA1-7BC2-5648-2D9123A5BE3E}"/>
              </a:ext>
            </a:extLst>
          </p:cNvPr>
          <p:cNvSpPr txBox="1"/>
          <p:nvPr/>
        </p:nvSpPr>
        <p:spPr>
          <a:xfrm rot="-728">
            <a:off x="11515738" y="3764568"/>
            <a:ext cx="2675923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r">
              <a:buClr>
                <a:srgbClr val="000000"/>
              </a:buClr>
              <a:buSzPts val="1800"/>
            </a:pPr>
            <a:r>
              <a:rPr lang="en" sz="2800" b="1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rPr>
              <a:t>Reusability</a:t>
            </a:r>
            <a:endParaRPr sz="2800" b="1" dirty="0">
              <a:solidFill>
                <a:srgbClr val="282828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" name="Google Shape;1195;p66">
            <a:extLst>
              <a:ext uri="{FF2B5EF4-FFF2-40B4-BE49-F238E27FC236}">
                <a16:creationId xmlns:a16="http://schemas.microsoft.com/office/drawing/2014/main" id="{004A10C2-4BF8-46F8-1454-07AC1D3F464F}"/>
              </a:ext>
            </a:extLst>
          </p:cNvPr>
          <p:cNvSpPr txBox="1"/>
          <p:nvPr/>
        </p:nvSpPr>
        <p:spPr>
          <a:xfrm rot="-583">
            <a:off x="11500073" y="6065328"/>
            <a:ext cx="2630605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r">
              <a:buClr>
                <a:srgbClr val="000000"/>
              </a:buClr>
              <a:buSzPts val="1800"/>
            </a:pPr>
            <a:r>
              <a:rPr lang="en" sz="2800" b="1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rPr>
              <a:t>Composability</a:t>
            </a:r>
            <a:endParaRPr sz="2800" b="1" dirty="0">
              <a:solidFill>
                <a:srgbClr val="282828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42" name="Google Shape;1196;p66">
            <a:extLst>
              <a:ext uri="{FF2B5EF4-FFF2-40B4-BE49-F238E27FC236}">
                <a16:creationId xmlns:a16="http://schemas.microsoft.com/office/drawing/2014/main" id="{FFD802E6-890A-FC1E-58D7-DDACB8FD2681}"/>
              </a:ext>
            </a:extLst>
          </p:cNvPr>
          <p:cNvCxnSpPr/>
          <p:nvPr/>
        </p:nvCxnSpPr>
        <p:spPr>
          <a:xfrm>
            <a:off x="9183651" y="7388800"/>
            <a:ext cx="0" cy="19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2D16BBC0-83C5-B4A8-B22C-3C3B0E18867C}"/>
              </a:ext>
            </a:extLst>
          </p:cNvPr>
          <p:cNvGrpSpPr/>
          <p:nvPr/>
        </p:nvGrpSpPr>
        <p:grpSpPr>
          <a:xfrm>
            <a:off x="5628851" y="7645750"/>
            <a:ext cx="7138800" cy="1583400"/>
            <a:chOff x="5628851" y="7645750"/>
            <a:chExt cx="7138800" cy="1583400"/>
          </a:xfrm>
        </p:grpSpPr>
        <p:sp>
          <p:nvSpPr>
            <p:cNvPr id="10" name="Google Shape;1176;p66">
              <a:extLst>
                <a:ext uri="{FF2B5EF4-FFF2-40B4-BE49-F238E27FC236}">
                  <a16:creationId xmlns:a16="http://schemas.microsoft.com/office/drawing/2014/main" id="{0C99857F-3308-7E49-B3A6-2515D46A8E37}"/>
                </a:ext>
              </a:extLst>
            </p:cNvPr>
            <p:cNvSpPr/>
            <p:nvPr/>
          </p:nvSpPr>
          <p:spPr>
            <a:xfrm>
              <a:off x="5628851" y="7645750"/>
              <a:ext cx="7138800" cy="1583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280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3" name="Google Shape;1197;p66">
              <a:extLst>
                <a:ext uri="{FF2B5EF4-FFF2-40B4-BE49-F238E27FC236}">
                  <a16:creationId xmlns:a16="http://schemas.microsoft.com/office/drawing/2014/main" id="{E65D7C6B-E802-3EC0-ECE7-0B3091B2185E}"/>
                </a:ext>
              </a:extLst>
            </p:cNvPr>
            <p:cNvSpPr txBox="1"/>
            <p:nvPr/>
          </p:nvSpPr>
          <p:spPr>
            <a:xfrm>
              <a:off x="7942151" y="7975727"/>
              <a:ext cx="2512200" cy="92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" sz="3600" b="1">
                  <a:solidFill>
                    <a:srgbClr val="282828"/>
                  </a:solidFill>
                  <a:latin typeface="Barlow"/>
                  <a:ea typeface="Barlow"/>
                  <a:cs typeface="Barlow"/>
                  <a:sym typeface="Barlow"/>
                </a:rPr>
                <a:t>VALUE</a:t>
              </a:r>
              <a:endParaRPr sz="3600" b="1">
                <a:solidFill>
                  <a:srgbClr val="282828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4" name="Google Shape;1198;p66">
              <a:extLst>
                <a:ext uri="{FF2B5EF4-FFF2-40B4-BE49-F238E27FC236}">
                  <a16:creationId xmlns:a16="http://schemas.microsoft.com/office/drawing/2014/main" id="{8F117E74-E754-92B9-C3A4-AAA41C3A04AD}"/>
                </a:ext>
              </a:extLst>
            </p:cNvPr>
            <p:cNvSpPr txBox="1"/>
            <p:nvPr/>
          </p:nvSpPr>
          <p:spPr>
            <a:xfrm rot="-821">
              <a:off x="5791317" y="7975926"/>
              <a:ext cx="2512800" cy="984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r">
                <a:buClr>
                  <a:srgbClr val="000000"/>
                </a:buClr>
                <a:buSzPts val="1000"/>
              </a:pPr>
              <a:r>
                <a:rPr lang="en" sz="200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Identify and maintain</a:t>
              </a:r>
              <a:endParaRPr sz="200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5" name="Google Shape;1199;p66">
              <a:extLst>
                <a:ext uri="{FF2B5EF4-FFF2-40B4-BE49-F238E27FC236}">
                  <a16:creationId xmlns:a16="http://schemas.microsoft.com/office/drawing/2014/main" id="{F5017C40-02D7-A3FA-5BCA-ECEEF3E83E97}"/>
                </a:ext>
              </a:extLst>
            </p:cNvPr>
            <p:cNvSpPr txBox="1"/>
            <p:nvPr/>
          </p:nvSpPr>
          <p:spPr>
            <a:xfrm rot="-821">
              <a:off x="10062917" y="7975926"/>
              <a:ext cx="2512800" cy="984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>
                <a:buClr>
                  <a:srgbClr val="000000"/>
                </a:buClr>
                <a:buSzPts val="1000"/>
              </a:pPr>
              <a:r>
                <a:rPr lang="en" sz="200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Share and </a:t>
              </a:r>
              <a:endParaRPr sz="200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  <a:p>
              <a:pPr>
                <a:buClr>
                  <a:srgbClr val="000000"/>
                </a:buClr>
                <a:buSzPts val="1000"/>
              </a:pPr>
              <a:r>
                <a:rPr lang="en" sz="200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multiply</a:t>
              </a:r>
              <a:endParaRPr sz="200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130C5401-5301-5233-2D88-4C85546CD00D}"/>
              </a:ext>
            </a:extLst>
          </p:cNvPr>
          <p:cNvGrpSpPr/>
          <p:nvPr/>
        </p:nvGrpSpPr>
        <p:grpSpPr>
          <a:xfrm>
            <a:off x="6358425" y="3086950"/>
            <a:ext cx="5679653" cy="4419595"/>
            <a:chOff x="6304173" y="3043881"/>
            <a:chExt cx="5679653" cy="4419595"/>
          </a:xfrm>
        </p:grpSpPr>
        <p:sp>
          <p:nvSpPr>
            <p:cNvPr id="73" name="Esagono 72">
              <a:extLst>
                <a:ext uri="{FF2B5EF4-FFF2-40B4-BE49-F238E27FC236}">
                  <a16:creationId xmlns:a16="http://schemas.microsoft.com/office/drawing/2014/main" id="{8BCDCBBD-B634-C13B-29BB-02DB2DD496A4}"/>
                </a:ext>
              </a:extLst>
            </p:cNvPr>
            <p:cNvSpPr/>
            <p:nvPr/>
          </p:nvSpPr>
          <p:spPr>
            <a:xfrm>
              <a:off x="6304173" y="3043881"/>
              <a:ext cx="5679653" cy="441959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Esagono 74">
              <a:extLst>
                <a:ext uri="{FF2B5EF4-FFF2-40B4-BE49-F238E27FC236}">
                  <a16:creationId xmlns:a16="http://schemas.microsoft.com/office/drawing/2014/main" id="{D8FDDB53-D148-C99C-1CAA-E5A049620E06}"/>
                </a:ext>
              </a:extLst>
            </p:cNvPr>
            <p:cNvSpPr/>
            <p:nvPr/>
          </p:nvSpPr>
          <p:spPr>
            <a:xfrm>
              <a:off x="6813532" y="3585657"/>
              <a:ext cx="4692668" cy="331526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F07C8B67-B117-8C39-9FC9-08CFC671C359}"/>
                </a:ext>
              </a:extLst>
            </p:cNvPr>
            <p:cNvCxnSpPr>
              <a:stCxn id="75" idx="3"/>
            </p:cNvCxnSpPr>
            <p:nvPr/>
          </p:nvCxnSpPr>
          <p:spPr>
            <a:xfrm flipV="1">
              <a:off x="6813532" y="5219700"/>
              <a:ext cx="4692668" cy="2358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E5D7FC3D-399E-D5C7-E513-1FCB4AB6C4FF}"/>
                </a:ext>
              </a:extLst>
            </p:cNvPr>
            <p:cNvSpPr txBox="1"/>
            <p:nvPr/>
          </p:nvSpPr>
          <p:spPr>
            <a:xfrm>
              <a:off x="7620000" y="3043881"/>
              <a:ext cx="3047999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INTERFACES</a:t>
              </a:r>
            </a:p>
          </p:txBody>
        </p:sp>
        <p:sp>
          <p:nvSpPr>
            <p:cNvPr id="78" name="Rettangolo con angoli arrotondati 77">
              <a:extLst>
                <a:ext uri="{FF2B5EF4-FFF2-40B4-BE49-F238E27FC236}">
                  <a16:creationId xmlns:a16="http://schemas.microsoft.com/office/drawing/2014/main" id="{33BCAD66-9689-6951-88AA-0C1A01711EE5}"/>
                </a:ext>
              </a:extLst>
            </p:cNvPr>
            <p:cNvSpPr/>
            <p:nvPr/>
          </p:nvSpPr>
          <p:spPr>
            <a:xfrm>
              <a:off x="7683623" y="4792344"/>
              <a:ext cx="3047999" cy="89077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E96A656C-5D6A-D7AD-EF3A-004A7FA5C59C}"/>
                </a:ext>
              </a:extLst>
            </p:cNvPr>
            <p:cNvCxnSpPr>
              <a:cxnSpLocks/>
              <a:stCxn id="78" idx="0"/>
              <a:endCxn id="78" idx="2"/>
            </p:cNvCxnSpPr>
            <p:nvPr/>
          </p:nvCxnSpPr>
          <p:spPr>
            <a:xfrm>
              <a:off x="9207623" y="4792344"/>
              <a:ext cx="0" cy="890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sellaDiTesto 79">
              <a:extLst>
                <a:ext uri="{FF2B5EF4-FFF2-40B4-BE49-F238E27FC236}">
                  <a16:creationId xmlns:a16="http://schemas.microsoft.com/office/drawing/2014/main" id="{98534397-3987-C486-2294-0E4BC444B7F7}"/>
                </a:ext>
              </a:extLst>
            </p:cNvPr>
            <p:cNvSpPr txBox="1"/>
            <p:nvPr/>
          </p:nvSpPr>
          <p:spPr>
            <a:xfrm>
              <a:off x="7683624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E0A31910-EE2B-061F-7723-F81998037972}"/>
                </a:ext>
              </a:extLst>
            </p:cNvPr>
            <p:cNvSpPr txBox="1"/>
            <p:nvPr/>
          </p:nvSpPr>
          <p:spPr>
            <a:xfrm>
              <a:off x="9239535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METADATA</a:t>
              </a:r>
            </a:p>
          </p:txBody>
        </p:sp>
        <p:sp>
          <p:nvSpPr>
            <p:cNvPr id="82" name="Freccia a gallone 81">
              <a:extLst>
                <a:ext uri="{FF2B5EF4-FFF2-40B4-BE49-F238E27FC236}">
                  <a16:creationId xmlns:a16="http://schemas.microsoft.com/office/drawing/2014/main" id="{8A829F20-2E2F-C2AD-7156-980668B7F17E}"/>
                </a:ext>
              </a:extLst>
            </p:cNvPr>
            <p:cNvSpPr/>
            <p:nvPr/>
          </p:nvSpPr>
          <p:spPr>
            <a:xfrm>
              <a:off x="90569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3" name="Freccia a gallone 82">
              <a:extLst>
                <a:ext uri="{FF2B5EF4-FFF2-40B4-BE49-F238E27FC236}">
                  <a16:creationId xmlns:a16="http://schemas.microsoft.com/office/drawing/2014/main" id="{882BE488-03BA-4F2A-229D-995B3766F915}"/>
                </a:ext>
              </a:extLst>
            </p:cNvPr>
            <p:cNvSpPr/>
            <p:nvPr/>
          </p:nvSpPr>
          <p:spPr>
            <a:xfrm>
              <a:off x="8798135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4" name="Freccia a gallone 83">
              <a:extLst>
                <a:ext uri="{FF2B5EF4-FFF2-40B4-BE49-F238E27FC236}">
                  <a16:creationId xmlns:a16="http://schemas.microsoft.com/office/drawing/2014/main" id="{89A1B67D-1BCC-B66D-323D-33FB9C83CFD9}"/>
                </a:ext>
              </a:extLst>
            </p:cNvPr>
            <p:cNvSpPr/>
            <p:nvPr/>
          </p:nvSpPr>
          <p:spPr>
            <a:xfrm>
              <a:off x="96205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6" name="Freccia a gallone 95">
              <a:extLst>
                <a:ext uri="{FF2B5EF4-FFF2-40B4-BE49-F238E27FC236}">
                  <a16:creationId xmlns:a16="http://schemas.microsoft.com/office/drawing/2014/main" id="{FDEE9BF3-9677-30BC-B227-D207FEF527E8}"/>
                </a:ext>
              </a:extLst>
            </p:cNvPr>
            <p:cNvSpPr/>
            <p:nvPr/>
          </p:nvSpPr>
          <p:spPr>
            <a:xfrm>
              <a:off x="93157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7" name="Freccia a gallone 96">
              <a:extLst>
                <a:ext uri="{FF2B5EF4-FFF2-40B4-BE49-F238E27FC236}">
                  <a16:creationId xmlns:a16="http://schemas.microsoft.com/office/drawing/2014/main" id="{094A4B4E-0A3E-CEEB-91A1-55C4A6E23EA3}"/>
                </a:ext>
              </a:extLst>
            </p:cNvPr>
            <p:cNvSpPr/>
            <p:nvPr/>
          </p:nvSpPr>
          <p:spPr>
            <a:xfrm>
              <a:off x="102301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9" name="Freccia a gallone 98">
              <a:extLst>
                <a:ext uri="{FF2B5EF4-FFF2-40B4-BE49-F238E27FC236}">
                  <a16:creationId xmlns:a16="http://schemas.microsoft.com/office/drawing/2014/main" id="{D0F6D1D3-488D-CB52-1DA2-9441197FA616}"/>
                </a:ext>
              </a:extLst>
            </p:cNvPr>
            <p:cNvSpPr/>
            <p:nvPr/>
          </p:nvSpPr>
          <p:spPr>
            <a:xfrm>
              <a:off x="9915463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0" name="Freccia a gallone 99">
              <a:extLst>
                <a:ext uri="{FF2B5EF4-FFF2-40B4-BE49-F238E27FC236}">
                  <a16:creationId xmlns:a16="http://schemas.microsoft.com/office/drawing/2014/main" id="{050D2D94-3529-24EC-FC1D-4C680ECF1095}"/>
                </a:ext>
              </a:extLst>
            </p:cNvPr>
            <p:cNvSpPr/>
            <p:nvPr/>
          </p:nvSpPr>
          <p:spPr>
            <a:xfrm>
              <a:off x="8448126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1" name="Freccia a gallone 100">
              <a:extLst>
                <a:ext uri="{FF2B5EF4-FFF2-40B4-BE49-F238E27FC236}">
                  <a16:creationId xmlns:a16="http://schemas.microsoft.com/office/drawing/2014/main" id="{342EAE6A-AE51-222E-C462-AC2ADF53752E}"/>
                </a:ext>
              </a:extLst>
            </p:cNvPr>
            <p:cNvSpPr/>
            <p:nvPr/>
          </p:nvSpPr>
          <p:spPr>
            <a:xfrm>
              <a:off x="8186463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2" name="Freccia a gallone 101">
              <a:extLst>
                <a:ext uri="{FF2B5EF4-FFF2-40B4-BE49-F238E27FC236}">
                  <a16:creationId xmlns:a16="http://schemas.microsoft.com/office/drawing/2014/main" id="{23EE4FA9-D5FF-92B3-3BC9-ECA6889FD775}"/>
                </a:ext>
              </a:extLst>
            </p:cNvPr>
            <p:cNvSpPr/>
            <p:nvPr/>
          </p:nvSpPr>
          <p:spPr>
            <a:xfrm>
              <a:off x="7924800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0DAF0207-DC62-25BA-6F71-87DDA1008B74}"/>
                </a:ext>
              </a:extLst>
            </p:cNvPr>
            <p:cNvSpPr txBox="1"/>
            <p:nvPr/>
          </p:nvSpPr>
          <p:spPr>
            <a:xfrm>
              <a:off x="8356875" y="3585657"/>
              <a:ext cx="1524000" cy="43652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104" name="CasellaDiTesto 103">
              <a:extLst>
                <a:ext uri="{FF2B5EF4-FFF2-40B4-BE49-F238E27FC236}">
                  <a16:creationId xmlns:a16="http://schemas.microsoft.com/office/drawing/2014/main" id="{5E62B7FF-623E-2D61-1A43-30A5FAF26944}"/>
                </a:ext>
              </a:extLst>
            </p:cNvPr>
            <p:cNvSpPr txBox="1"/>
            <p:nvPr/>
          </p:nvSpPr>
          <p:spPr>
            <a:xfrm>
              <a:off x="7683623" y="5753100"/>
              <a:ext cx="2984374" cy="363931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INFRASTRUCTURE</a:t>
              </a:r>
            </a:p>
          </p:txBody>
        </p:sp>
        <p:sp>
          <p:nvSpPr>
            <p:cNvPr id="105" name="Disco magnetico 104">
              <a:extLst>
                <a:ext uri="{FF2B5EF4-FFF2-40B4-BE49-F238E27FC236}">
                  <a16:creationId xmlns:a16="http://schemas.microsoft.com/office/drawing/2014/main" id="{98D115F8-CA6C-AB0F-9DAF-467DBB587CDF}"/>
                </a:ext>
              </a:extLst>
            </p:cNvPr>
            <p:cNvSpPr/>
            <p:nvPr/>
          </p:nvSpPr>
          <p:spPr>
            <a:xfrm>
              <a:off x="8295946" y="6210300"/>
              <a:ext cx="488597" cy="331754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6" name="Somma 105">
              <a:extLst>
                <a:ext uri="{FF2B5EF4-FFF2-40B4-BE49-F238E27FC236}">
                  <a16:creationId xmlns:a16="http://schemas.microsoft.com/office/drawing/2014/main" id="{0414712A-5F0D-65C9-E29B-E61B67954C1D}"/>
                </a:ext>
              </a:extLst>
            </p:cNvPr>
            <p:cNvSpPr/>
            <p:nvPr/>
          </p:nvSpPr>
          <p:spPr>
            <a:xfrm>
              <a:off x="9600589" y="6227105"/>
              <a:ext cx="518008" cy="287995"/>
            </a:xfrm>
            <a:prstGeom prst="flowChartSummingJuncti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7" name="CasellaDiTesto 106">
              <a:extLst>
                <a:ext uri="{FF2B5EF4-FFF2-40B4-BE49-F238E27FC236}">
                  <a16:creationId xmlns:a16="http://schemas.microsoft.com/office/drawing/2014/main" id="{5248A3E4-82F4-AB30-DCD2-C8C18F9F3022}"/>
                </a:ext>
              </a:extLst>
            </p:cNvPr>
            <p:cNvSpPr txBox="1"/>
            <p:nvPr/>
          </p:nvSpPr>
          <p:spPr>
            <a:xfrm>
              <a:off x="7683622" y="4366495"/>
              <a:ext cx="3047999" cy="31980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Data Pipeline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BB58AB54-AC72-5C70-B6AE-CA35AE5A8D22}"/>
                </a:ext>
              </a:extLst>
            </p:cNvPr>
            <p:cNvSpPr txBox="1"/>
            <p:nvPr/>
          </p:nvSpPr>
          <p:spPr>
            <a:xfrm>
              <a:off x="7848600" y="6564637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Storage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109" name="CasellaDiTesto 108">
              <a:extLst>
                <a:ext uri="{FF2B5EF4-FFF2-40B4-BE49-F238E27FC236}">
                  <a16:creationId xmlns:a16="http://schemas.microsoft.com/office/drawing/2014/main" id="{CB574B1A-51DB-E7E6-0ADE-68FBF54387F4}"/>
                </a:ext>
              </a:extLst>
            </p:cNvPr>
            <p:cNvSpPr txBox="1"/>
            <p:nvPr/>
          </p:nvSpPr>
          <p:spPr>
            <a:xfrm>
              <a:off x="9159866" y="6570893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Compute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14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3352-A5F2-DBF9-86D7-00EA6F8A1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B97711C2-0E22-D2EC-9B0B-1A4BA7A35E9F}"/>
              </a:ext>
            </a:extLst>
          </p:cNvPr>
          <p:cNvSpPr/>
          <p:nvPr/>
        </p:nvSpPr>
        <p:spPr>
          <a:xfrm>
            <a:off x="1174975" y="3043629"/>
            <a:ext cx="10742571" cy="52083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Rettangolo con angoli arrotondati 123">
            <a:extLst>
              <a:ext uri="{FF2B5EF4-FFF2-40B4-BE49-F238E27FC236}">
                <a16:creationId xmlns:a16="http://schemas.microsoft.com/office/drawing/2014/main" id="{1337BB38-8DE6-D9AE-C39E-729819AEDAD3}"/>
              </a:ext>
            </a:extLst>
          </p:cNvPr>
          <p:cNvSpPr/>
          <p:nvPr/>
        </p:nvSpPr>
        <p:spPr>
          <a:xfrm>
            <a:off x="13411200" y="3015789"/>
            <a:ext cx="3816362" cy="52640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137B26B-9F1C-DFCB-D2FB-A004783CE1C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6DCE17D-5CCC-55F3-5B6F-C9F1B3AE02F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691A7B5-1171-8B7F-CA06-2DD864BDA844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E935A6-F5D9-67AF-6B1C-5E5EBD018FF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D945BF-4E24-FBE9-8ECC-D6534B9C953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CAA233-A0C3-0D6D-975E-67C21F4B6E70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1E0F40E-E622-EBB1-A286-0C7540E129D6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C933D3C-6982-47C1-7ABC-9C0FE4B6D27D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19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A2A4646-5EC9-4167-6EAC-B2AB356D7989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Metadata management shift-left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B94FD3E9-98D1-FDC8-70A9-AD9B787133E0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Information Plane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2EA2D1B-4209-4E36-F0A1-73B50B37ABA2}"/>
              </a:ext>
            </a:extLst>
          </p:cNvPr>
          <p:cNvGrpSpPr/>
          <p:nvPr/>
        </p:nvGrpSpPr>
        <p:grpSpPr>
          <a:xfrm>
            <a:off x="1791971" y="3394835"/>
            <a:ext cx="5679653" cy="4419595"/>
            <a:chOff x="6304173" y="3043881"/>
            <a:chExt cx="5679653" cy="4419595"/>
          </a:xfrm>
        </p:grpSpPr>
        <p:sp>
          <p:nvSpPr>
            <p:cNvPr id="14" name="Esagono 13">
              <a:extLst>
                <a:ext uri="{FF2B5EF4-FFF2-40B4-BE49-F238E27FC236}">
                  <a16:creationId xmlns:a16="http://schemas.microsoft.com/office/drawing/2014/main" id="{1314B6F6-8257-024F-16B3-0F21742FC89B}"/>
                </a:ext>
              </a:extLst>
            </p:cNvPr>
            <p:cNvSpPr/>
            <p:nvPr/>
          </p:nvSpPr>
          <p:spPr>
            <a:xfrm>
              <a:off x="6304173" y="3043881"/>
              <a:ext cx="5679653" cy="441959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Esagono 15">
              <a:extLst>
                <a:ext uri="{FF2B5EF4-FFF2-40B4-BE49-F238E27FC236}">
                  <a16:creationId xmlns:a16="http://schemas.microsoft.com/office/drawing/2014/main" id="{D9E1E412-7B0A-BD60-1D7D-C332077B40B2}"/>
                </a:ext>
              </a:extLst>
            </p:cNvPr>
            <p:cNvSpPr/>
            <p:nvPr/>
          </p:nvSpPr>
          <p:spPr>
            <a:xfrm>
              <a:off x="6813532" y="3585657"/>
              <a:ext cx="4692668" cy="331526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4C8784A2-99B4-40A6-6D54-AB88A4B25C0D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6813532" y="5219700"/>
              <a:ext cx="4692668" cy="2358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D9389A0-C625-AE68-933B-0C6AE97D8C70}"/>
                </a:ext>
              </a:extLst>
            </p:cNvPr>
            <p:cNvSpPr txBox="1"/>
            <p:nvPr/>
          </p:nvSpPr>
          <p:spPr>
            <a:xfrm>
              <a:off x="7620000" y="3043881"/>
              <a:ext cx="3047999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INTERFACES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E4185DF0-9815-5B15-F95F-618CCA775EC1}"/>
                </a:ext>
              </a:extLst>
            </p:cNvPr>
            <p:cNvSpPr/>
            <p:nvPr/>
          </p:nvSpPr>
          <p:spPr>
            <a:xfrm>
              <a:off x="7683623" y="4792344"/>
              <a:ext cx="3047999" cy="89077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924854A-84BA-E08C-5ABB-D0193752D1A1}"/>
                </a:ext>
              </a:extLst>
            </p:cNvPr>
            <p:cNvCxnSpPr>
              <a:cxnSpLocks/>
              <a:stCxn id="20" idx="0"/>
              <a:endCxn id="20" idx="2"/>
            </p:cNvCxnSpPr>
            <p:nvPr/>
          </p:nvCxnSpPr>
          <p:spPr>
            <a:xfrm>
              <a:off x="9207623" y="4792344"/>
              <a:ext cx="0" cy="890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961352DF-DA62-2804-3D06-3929BAC9E579}"/>
                </a:ext>
              </a:extLst>
            </p:cNvPr>
            <p:cNvSpPr txBox="1"/>
            <p:nvPr/>
          </p:nvSpPr>
          <p:spPr>
            <a:xfrm>
              <a:off x="7683624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92BFC3-95F9-EC11-0756-561CC3889D9E}"/>
                </a:ext>
              </a:extLst>
            </p:cNvPr>
            <p:cNvSpPr txBox="1"/>
            <p:nvPr/>
          </p:nvSpPr>
          <p:spPr>
            <a:xfrm>
              <a:off x="9239535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METADATA</a:t>
              </a:r>
            </a:p>
          </p:txBody>
        </p:sp>
        <p:sp>
          <p:nvSpPr>
            <p:cNvPr id="25" name="Freccia a gallone 24">
              <a:extLst>
                <a:ext uri="{FF2B5EF4-FFF2-40B4-BE49-F238E27FC236}">
                  <a16:creationId xmlns:a16="http://schemas.microsoft.com/office/drawing/2014/main" id="{08D3B4D3-F31B-EC22-02BB-912B21132C11}"/>
                </a:ext>
              </a:extLst>
            </p:cNvPr>
            <p:cNvSpPr/>
            <p:nvPr/>
          </p:nvSpPr>
          <p:spPr>
            <a:xfrm>
              <a:off x="90569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8" name="Freccia a gallone 27">
              <a:extLst>
                <a:ext uri="{FF2B5EF4-FFF2-40B4-BE49-F238E27FC236}">
                  <a16:creationId xmlns:a16="http://schemas.microsoft.com/office/drawing/2014/main" id="{6B939407-1E2E-0A45-C676-503C94555098}"/>
                </a:ext>
              </a:extLst>
            </p:cNvPr>
            <p:cNvSpPr/>
            <p:nvPr/>
          </p:nvSpPr>
          <p:spPr>
            <a:xfrm>
              <a:off x="8798135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9" name="Freccia a gallone 28">
              <a:extLst>
                <a:ext uri="{FF2B5EF4-FFF2-40B4-BE49-F238E27FC236}">
                  <a16:creationId xmlns:a16="http://schemas.microsoft.com/office/drawing/2014/main" id="{5A1E48DC-1937-A2EF-F97F-19FE1B4CB3B9}"/>
                </a:ext>
              </a:extLst>
            </p:cNvPr>
            <p:cNvSpPr/>
            <p:nvPr/>
          </p:nvSpPr>
          <p:spPr>
            <a:xfrm>
              <a:off x="96205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1" name="Freccia a gallone 30">
              <a:extLst>
                <a:ext uri="{FF2B5EF4-FFF2-40B4-BE49-F238E27FC236}">
                  <a16:creationId xmlns:a16="http://schemas.microsoft.com/office/drawing/2014/main" id="{84FB0A97-78FC-E76C-23AB-E9E9E01B5983}"/>
                </a:ext>
              </a:extLst>
            </p:cNvPr>
            <p:cNvSpPr/>
            <p:nvPr/>
          </p:nvSpPr>
          <p:spPr>
            <a:xfrm>
              <a:off x="93157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3" name="Freccia a gallone 32">
              <a:extLst>
                <a:ext uri="{FF2B5EF4-FFF2-40B4-BE49-F238E27FC236}">
                  <a16:creationId xmlns:a16="http://schemas.microsoft.com/office/drawing/2014/main" id="{D15E325E-E3DD-2F78-2FF3-CD2311AA1DD6}"/>
                </a:ext>
              </a:extLst>
            </p:cNvPr>
            <p:cNvSpPr/>
            <p:nvPr/>
          </p:nvSpPr>
          <p:spPr>
            <a:xfrm>
              <a:off x="102301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5" name="Freccia a gallone 34">
              <a:extLst>
                <a:ext uri="{FF2B5EF4-FFF2-40B4-BE49-F238E27FC236}">
                  <a16:creationId xmlns:a16="http://schemas.microsoft.com/office/drawing/2014/main" id="{1765341B-8094-CE71-D820-4EA8774A70A8}"/>
                </a:ext>
              </a:extLst>
            </p:cNvPr>
            <p:cNvSpPr/>
            <p:nvPr/>
          </p:nvSpPr>
          <p:spPr>
            <a:xfrm>
              <a:off x="9915463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6" name="Freccia a gallone 45">
              <a:extLst>
                <a:ext uri="{FF2B5EF4-FFF2-40B4-BE49-F238E27FC236}">
                  <a16:creationId xmlns:a16="http://schemas.microsoft.com/office/drawing/2014/main" id="{745304A1-C56C-0EE1-B261-FBD2FF1AB4FB}"/>
                </a:ext>
              </a:extLst>
            </p:cNvPr>
            <p:cNvSpPr/>
            <p:nvPr/>
          </p:nvSpPr>
          <p:spPr>
            <a:xfrm>
              <a:off x="8448126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7" name="Freccia a gallone 46">
              <a:extLst>
                <a:ext uri="{FF2B5EF4-FFF2-40B4-BE49-F238E27FC236}">
                  <a16:creationId xmlns:a16="http://schemas.microsoft.com/office/drawing/2014/main" id="{90E91C05-DB2D-BCCA-3132-7388A5EFA7D9}"/>
                </a:ext>
              </a:extLst>
            </p:cNvPr>
            <p:cNvSpPr/>
            <p:nvPr/>
          </p:nvSpPr>
          <p:spPr>
            <a:xfrm>
              <a:off x="8186463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8" name="Freccia a gallone 47">
              <a:extLst>
                <a:ext uri="{FF2B5EF4-FFF2-40B4-BE49-F238E27FC236}">
                  <a16:creationId xmlns:a16="http://schemas.microsoft.com/office/drawing/2014/main" id="{E12778DD-67CC-998A-8FE4-22C3C85CF683}"/>
                </a:ext>
              </a:extLst>
            </p:cNvPr>
            <p:cNvSpPr/>
            <p:nvPr/>
          </p:nvSpPr>
          <p:spPr>
            <a:xfrm>
              <a:off x="7924800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A69E589E-BDB4-F111-296D-1DBD33C3107A}"/>
                </a:ext>
              </a:extLst>
            </p:cNvPr>
            <p:cNvSpPr txBox="1"/>
            <p:nvPr/>
          </p:nvSpPr>
          <p:spPr>
            <a:xfrm>
              <a:off x="8356875" y="3585657"/>
              <a:ext cx="1524000" cy="43652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62F0D6DD-C8DC-F18D-7FE5-F3E7D33B2095}"/>
                </a:ext>
              </a:extLst>
            </p:cNvPr>
            <p:cNvSpPr txBox="1"/>
            <p:nvPr/>
          </p:nvSpPr>
          <p:spPr>
            <a:xfrm>
              <a:off x="7683623" y="5753100"/>
              <a:ext cx="2984374" cy="363931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b="1" dirty="0">
                  <a:solidFill>
                    <a:schemeClr val="bg1"/>
                  </a:solidFill>
                </a:rPr>
                <a:t>INFRASTRUCTURE</a:t>
              </a:r>
            </a:p>
          </p:txBody>
        </p:sp>
        <p:sp>
          <p:nvSpPr>
            <p:cNvPr id="51" name="Disco magnetico 50">
              <a:extLst>
                <a:ext uri="{FF2B5EF4-FFF2-40B4-BE49-F238E27FC236}">
                  <a16:creationId xmlns:a16="http://schemas.microsoft.com/office/drawing/2014/main" id="{FCE8D2AD-8057-7386-4E5F-AB9DFFC00AF9}"/>
                </a:ext>
              </a:extLst>
            </p:cNvPr>
            <p:cNvSpPr/>
            <p:nvPr/>
          </p:nvSpPr>
          <p:spPr>
            <a:xfrm>
              <a:off x="8295946" y="6210300"/>
              <a:ext cx="488597" cy="331754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Somma 51">
              <a:extLst>
                <a:ext uri="{FF2B5EF4-FFF2-40B4-BE49-F238E27FC236}">
                  <a16:creationId xmlns:a16="http://schemas.microsoft.com/office/drawing/2014/main" id="{29C4796A-2E78-F612-9A78-8D2687AA2A2C}"/>
                </a:ext>
              </a:extLst>
            </p:cNvPr>
            <p:cNvSpPr/>
            <p:nvPr/>
          </p:nvSpPr>
          <p:spPr>
            <a:xfrm>
              <a:off x="9600589" y="6227105"/>
              <a:ext cx="518008" cy="287995"/>
            </a:xfrm>
            <a:prstGeom prst="flowChartSummingJuncti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9FCE18E9-68D8-F0DB-4039-5B556F486596}"/>
                </a:ext>
              </a:extLst>
            </p:cNvPr>
            <p:cNvSpPr txBox="1"/>
            <p:nvPr/>
          </p:nvSpPr>
          <p:spPr>
            <a:xfrm>
              <a:off x="7683622" y="4366495"/>
              <a:ext cx="3047999" cy="31980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Data Pipeline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7CE470D5-7A76-17C0-6B72-9202171A8070}"/>
                </a:ext>
              </a:extLst>
            </p:cNvPr>
            <p:cNvSpPr txBox="1"/>
            <p:nvPr/>
          </p:nvSpPr>
          <p:spPr>
            <a:xfrm>
              <a:off x="7848600" y="6564637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Storage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B99E40A3-B70D-7748-A958-2D1232E8475E}"/>
                </a:ext>
              </a:extLst>
            </p:cNvPr>
            <p:cNvSpPr txBox="1"/>
            <p:nvPr/>
          </p:nvSpPr>
          <p:spPr>
            <a:xfrm>
              <a:off x="9159866" y="6570893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</a:rPr>
                <a:t>Compute</a:t>
              </a:r>
              <a:endParaRPr lang="it-IT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Google Shape;423;p40">
            <a:extLst>
              <a:ext uri="{FF2B5EF4-FFF2-40B4-BE49-F238E27FC236}">
                <a16:creationId xmlns:a16="http://schemas.microsoft.com/office/drawing/2014/main" id="{2A89E7C3-2BBE-2FC7-EACA-C4AFE2B60661}"/>
              </a:ext>
            </a:extLst>
          </p:cNvPr>
          <p:cNvSpPr/>
          <p:nvPr/>
        </p:nvSpPr>
        <p:spPr>
          <a:xfrm>
            <a:off x="8239748" y="4023421"/>
            <a:ext cx="2662378" cy="2685714"/>
          </a:xfrm>
          <a:custGeom>
            <a:avLst/>
            <a:gdLst>
              <a:gd name="connsiteX0" fmla="*/ 0 w 2662378"/>
              <a:gd name="connsiteY0" fmla="*/ 0 h 2685714"/>
              <a:gd name="connsiteX1" fmla="*/ 665595 w 2662378"/>
              <a:gd name="connsiteY1" fmla="*/ 0 h 2685714"/>
              <a:gd name="connsiteX2" fmla="*/ 1357813 w 2662378"/>
              <a:gd name="connsiteY2" fmla="*/ 0 h 2685714"/>
              <a:gd name="connsiteX3" fmla="*/ 2023407 w 2662378"/>
              <a:gd name="connsiteY3" fmla="*/ 0 h 2685714"/>
              <a:gd name="connsiteX4" fmla="*/ 2662378 w 2662378"/>
              <a:gd name="connsiteY4" fmla="*/ 0 h 2685714"/>
              <a:gd name="connsiteX5" fmla="*/ 2662378 w 2662378"/>
              <a:gd name="connsiteY5" fmla="*/ 582914 h 2685714"/>
              <a:gd name="connsiteX6" fmla="*/ 2662378 w 2662378"/>
              <a:gd name="connsiteY6" fmla="*/ 1120988 h 2685714"/>
              <a:gd name="connsiteX7" fmla="*/ 2662378 w 2662378"/>
              <a:gd name="connsiteY7" fmla="*/ 1614222 h 2685714"/>
              <a:gd name="connsiteX8" fmla="*/ 2662378 w 2662378"/>
              <a:gd name="connsiteY8" fmla="*/ 2241975 h 2685714"/>
              <a:gd name="connsiteX9" fmla="*/ 2218639 w 2662378"/>
              <a:gd name="connsiteY9" fmla="*/ 2685714 h 2685714"/>
              <a:gd name="connsiteX10" fmla="*/ 1686166 w 2662378"/>
              <a:gd name="connsiteY10" fmla="*/ 2685714 h 2685714"/>
              <a:gd name="connsiteX11" fmla="*/ 1131506 w 2662378"/>
              <a:gd name="connsiteY11" fmla="*/ 2685714 h 2685714"/>
              <a:gd name="connsiteX12" fmla="*/ 532473 w 2662378"/>
              <a:gd name="connsiteY12" fmla="*/ 2685714 h 2685714"/>
              <a:gd name="connsiteX13" fmla="*/ 0 w 2662378"/>
              <a:gd name="connsiteY13" fmla="*/ 2685714 h 2685714"/>
              <a:gd name="connsiteX14" fmla="*/ 0 w 2662378"/>
              <a:gd name="connsiteY14" fmla="*/ 2068000 h 2685714"/>
              <a:gd name="connsiteX15" fmla="*/ 0 w 2662378"/>
              <a:gd name="connsiteY15" fmla="*/ 1369714 h 2685714"/>
              <a:gd name="connsiteX16" fmla="*/ 0 w 2662378"/>
              <a:gd name="connsiteY16" fmla="*/ 778857 h 2685714"/>
              <a:gd name="connsiteX17" fmla="*/ 0 w 2662378"/>
              <a:gd name="connsiteY17" fmla="*/ 0 h 2685714"/>
              <a:gd name="connsiteX0" fmla="*/ 2218639 w 2662378"/>
              <a:gd name="connsiteY0" fmla="*/ 2685714 h 2685714"/>
              <a:gd name="connsiteX1" fmla="*/ 2307387 w 2662378"/>
              <a:gd name="connsiteY1" fmla="*/ 2330723 h 2685714"/>
              <a:gd name="connsiteX2" fmla="*/ 2662378 w 2662378"/>
              <a:gd name="connsiteY2" fmla="*/ 2241975 h 2685714"/>
              <a:gd name="connsiteX3" fmla="*/ 2218639 w 2662378"/>
              <a:gd name="connsiteY3" fmla="*/ 2685714 h 2685714"/>
              <a:gd name="connsiteX0" fmla="*/ 2218639 w 2662378"/>
              <a:gd name="connsiteY0" fmla="*/ 2685714 h 2685714"/>
              <a:gd name="connsiteX1" fmla="*/ 2307387 w 2662378"/>
              <a:gd name="connsiteY1" fmla="*/ 2330723 h 2685714"/>
              <a:gd name="connsiteX2" fmla="*/ 2662378 w 2662378"/>
              <a:gd name="connsiteY2" fmla="*/ 2241975 h 2685714"/>
              <a:gd name="connsiteX3" fmla="*/ 2218639 w 2662378"/>
              <a:gd name="connsiteY3" fmla="*/ 2685714 h 2685714"/>
              <a:gd name="connsiteX4" fmla="*/ 1619606 w 2662378"/>
              <a:gd name="connsiteY4" fmla="*/ 2685714 h 2685714"/>
              <a:gd name="connsiteX5" fmla="*/ 1064947 w 2662378"/>
              <a:gd name="connsiteY5" fmla="*/ 2685714 h 2685714"/>
              <a:gd name="connsiteX6" fmla="*/ 0 w 2662378"/>
              <a:gd name="connsiteY6" fmla="*/ 2685714 h 2685714"/>
              <a:gd name="connsiteX7" fmla="*/ 0 w 2662378"/>
              <a:gd name="connsiteY7" fmla="*/ 2094857 h 2685714"/>
              <a:gd name="connsiteX8" fmla="*/ 0 w 2662378"/>
              <a:gd name="connsiteY8" fmla="*/ 1450286 h 2685714"/>
              <a:gd name="connsiteX9" fmla="*/ 0 w 2662378"/>
              <a:gd name="connsiteY9" fmla="*/ 805714 h 2685714"/>
              <a:gd name="connsiteX10" fmla="*/ 0 w 2662378"/>
              <a:gd name="connsiteY10" fmla="*/ 0 h 2685714"/>
              <a:gd name="connsiteX11" fmla="*/ 665595 w 2662378"/>
              <a:gd name="connsiteY11" fmla="*/ 0 h 2685714"/>
              <a:gd name="connsiteX12" fmla="*/ 1277941 w 2662378"/>
              <a:gd name="connsiteY12" fmla="*/ 0 h 2685714"/>
              <a:gd name="connsiteX13" fmla="*/ 1996784 w 2662378"/>
              <a:gd name="connsiteY13" fmla="*/ 0 h 2685714"/>
              <a:gd name="connsiteX14" fmla="*/ 2662378 w 2662378"/>
              <a:gd name="connsiteY14" fmla="*/ 0 h 2685714"/>
              <a:gd name="connsiteX15" fmla="*/ 2662378 w 2662378"/>
              <a:gd name="connsiteY15" fmla="*/ 493235 h 2685714"/>
              <a:gd name="connsiteX16" fmla="*/ 2662378 w 2662378"/>
              <a:gd name="connsiteY16" fmla="*/ 1076148 h 2685714"/>
              <a:gd name="connsiteX17" fmla="*/ 2662378 w 2662378"/>
              <a:gd name="connsiteY17" fmla="*/ 1591802 h 2685714"/>
              <a:gd name="connsiteX18" fmla="*/ 2662378 w 2662378"/>
              <a:gd name="connsiteY18" fmla="*/ 2241975 h 268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2378" h="2685714" stroke="0" extrusionOk="0">
                <a:moveTo>
                  <a:pt x="0" y="0"/>
                </a:moveTo>
                <a:cubicBezTo>
                  <a:pt x="209979" y="24771"/>
                  <a:pt x="443243" y="-4894"/>
                  <a:pt x="665595" y="0"/>
                </a:cubicBezTo>
                <a:cubicBezTo>
                  <a:pt x="887948" y="4894"/>
                  <a:pt x="1163704" y="-849"/>
                  <a:pt x="1357813" y="0"/>
                </a:cubicBezTo>
                <a:cubicBezTo>
                  <a:pt x="1551922" y="849"/>
                  <a:pt x="1701534" y="30094"/>
                  <a:pt x="2023407" y="0"/>
                </a:cubicBezTo>
                <a:cubicBezTo>
                  <a:pt x="2345280" y="-30094"/>
                  <a:pt x="2527379" y="-10526"/>
                  <a:pt x="2662378" y="0"/>
                </a:cubicBezTo>
                <a:cubicBezTo>
                  <a:pt x="2680069" y="126722"/>
                  <a:pt x="2684867" y="295247"/>
                  <a:pt x="2662378" y="582914"/>
                </a:cubicBezTo>
                <a:cubicBezTo>
                  <a:pt x="2639889" y="870581"/>
                  <a:pt x="2641568" y="949276"/>
                  <a:pt x="2662378" y="1120988"/>
                </a:cubicBezTo>
                <a:cubicBezTo>
                  <a:pt x="2683188" y="1292700"/>
                  <a:pt x="2648691" y="1501832"/>
                  <a:pt x="2662378" y="1614222"/>
                </a:cubicBezTo>
                <a:cubicBezTo>
                  <a:pt x="2676065" y="1726612"/>
                  <a:pt x="2643200" y="1957208"/>
                  <a:pt x="2662378" y="2241975"/>
                </a:cubicBezTo>
                <a:cubicBezTo>
                  <a:pt x="2553642" y="2359326"/>
                  <a:pt x="2379368" y="2559898"/>
                  <a:pt x="2218639" y="2685714"/>
                </a:cubicBezTo>
                <a:cubicBezTo>
                  <a:pt x="2087758" y="2660348"/>
                  <a:pt x="1894197" y="2671416"/>
                  <a:pt x="1686166" y="2685714"/>
                </a:cubicBezTo>
                <a:cubicBezTo>
                  <a:pt x="1478135" y="2700012"/>
                  <a:pt x="1375791" y="2671426"/>
                  <a:pt x="1131506" y="2685714"/>
                </a:cubicBezTo>
                <a:cubicBezTo>
                  <a:pt x="887221" y="2700002"/>
                  <a:pt x="703044" y="2707615"/>
                  <a:pt x="532473" y="2685714"/>
                </a:cubicBezTo>
                <a:cubicBezTo>
                  <a:pt x="361902" y="2663813"/>
                  <a:pt x="246556" y="2676384"/>
                  <a:pt x="0" y="2685714"/>
                </a:cubicBezTo>
                <a:cubicBezTo>
                  <a:pt x="-1764" y="2510287"/>
                  <a:pt x="11394" y="2205610"/>
                  <a:pt x="0" y="2068000"/>
                </a:cubicBezTo>
                <a:cubicBezTo>
                  <a:pt x="-11394" y="1930390"/>
                  <a:pt x="1851" y="1549723"/>
                  <a:pt x="0" y="1369714"/>
                </a:cubicBezTo>
                <a:cubicBezTo>
                  <a:pt x="-1851" y="1189705"/>
                  <a:pt x="2271" y="1070581"/>
                  <a:pt x="0" y="778857"/>
                </a:cubicBezTo>
                <a:cubicBezTo>
                  <a:pt x="-2271" y="487133"/>
                  <a:pt x="6863" y="292162"/>
                  <a:pt x="0" y="0"/>
                </a:cubicBezTo>
                <a:close/>
              </a:path>
              <a:path w="2662378" h="2685714" fill="darkenLess" stroke="0" extrusionOk="0">
                <a:moveTo>
                  <a:pt x="2218639" y="2685714"/>
                </a:moveTo>
                <a:cubicBezTo>
                  <a:pt x="2241337" y="2611657"/>
                  <a:pt x="2259528" y="2487897"/>
                  <a:pt x="2307387" y="2330723"/>
                </a:cubicBezTo>
                <a:cubicBezTo>
                  <a:pt x="2389270" y="2323183"/>
                  <a:pt x="2581026" y="2275414"/>
                  <a:pt x="2662378" y="2241975"/>
                </a:cubicBezTo>
                <a:cubicBezTo>
                  <a:pt x="2525475" y="2408506"/>
                  <a:pt x="2422794" y="2473525"/>
                  <a:pt x="2218639" y="2685714"/>
                </a:cubicBezTo>
                <a:close/>
              </a:path>
              <a:path w="2662378" h="2685714" fill="none" extrusionOk="0">
                <a:moveTo>
                  <a:pt x="2218639" y="2685714"/>
                </a:moveTo>
                <a:cubicBezTo>
                  <a:pt x="2231467" y="2575796"/>
                  <a:pt x="2263599" y="2439743"/>
                  <a:pt x="2307387" y="2330723"/>
                </a:cubicBezTo>
                <a:cubicBezTo>
                  <a:pt x="2484521" y="2296658"/>
                  <a:pt x="2577415" y="2244407"/>
                  <a:pt x="2662378" y="2241975"/>
                </a:cubicBezTo>
                <a:cubicBezTo>
                  <a:pt x="2515624" y="2366055"/>
                  <a:pt x="2400762" y="2546259"/>
                  <a:pt x="2218639" y="2685714"/>
                </a:cubicBezTo>
                <a:cubicBezTo>
                  <a:pt x="2088774" y="2711289"/>
                  <a:pt x="1884394" y="2697771"/>
                  <a:pt x="1619606" y="2685714"/>
                </a:cubicBezTo>
                <a:cubicBezTo>
                  <a:pt x="1354818" y="2673657"/>
                  <a:pt x="1242890" y="2670885"/>
                  <a:pt x="1064947" y="2685714"/>
                </a:cubicBezTo>
                <a:cubicBezTo>
                  <a:pt x="887004" y="2700543"/>
                  <a:pt x="475156" y="2682214"/>
                  <a:pt x="0" y="2685714"/>
                </a:cubicBezTo>
                <a:cubicBezTo>
                  <a:pt x="-25357" y="2523791"/>
                  <a:pt x="27101" y="2335527"/>
                  <a:pt x="0" y="2094857"/>
                </a:cubicBezTo>
                <a:cubicBezTo>
                  <a:pt x="-27101" y="1854187"/>
                  <a:pt x="8727" y="1643776"/>
                  <a:pt x="0" y="1450286"/>
                </a:cubicBezTo>
                <a:cubicBezTo>
                  <a:pt x="-8727" y="1256796"/>
                  <a:pt x="-7804" y="962325"/>
                  <a:pt x="0" y="805714"/>
                </a:cubicBezTo>
                <a:cubicBezTo>
                  <a:pt x="7804" y="649103"/>
                  <a:pt x="38624" y="202636"/>
                  <a:pt x="0" y="0"/>
                </a:cubicBezTo>
                <a:cubicBezTo>
                  <a:pt x="211813" y="14704"/>
                  <a:pt x="380961" y="-7605"/>
                  <a:pt x="665595" y="0"/>
                </a:cubicBezTo>
                <a:cubicBezTo>
                  <a:pt x="950230" y="7605"/>
                  <a:pt x="1110099" y="-452"/>
                  <a:pt x="1277941" y="0"/>
                </a:cubicBezTo>
                <a:cubicBezTo>
                  <a:pt x="1445783" y="452"/>
                  <a:pt x="1724521" y="7819"/>
                  <a:pt x="1996784" y="0"/>
                </a:cubicBezTo>
                <a:cubicBezTo>
                  <a:pt x="2269047" y="-7819"/>
                  <a:pt x="2507880" y="26665"/>
                  <a:pt x="2662378" y="0"/>
                </a:cubicBezTo>
                <a:cubicBezTo>
                  <a:pt x="2675149" y="236276"/>
                  <a:pt x="2656753" y="376645"/>
                  <a:pt x="2662378" y="493235"/>
                </a:cubicBezTo>
                <a:cubicBezTo>
                  <a:pt x="2668003" y="609825"/>
                  <a:pt x="2653452" y="932427"/>
                  <a:pt x="2662378" y="1076148"/>
                </a:cubicBezTo>
                <a:cubicBezTo>
                  <a:pt x="2671304" y="1219869"/>
                  <a:pt x="2663747" y="1441971"/>
                  <a:pt x="2662378" y="1591802"/>
                </a:cubicBezTo>
                <a:cubicBezTo>
                  <a:pt x="2661009" y="1741633"/>
                  <a:pt x="2645978" y="1922279"/>
                  <a:pt x="2662378" y="2241975"/>
                </a:cubicBezTo>
              </a:path>
              <a:path w="2662378" h="2685714" fill="none" stroke="0" extrusionOk="0">
                <a:moveTo>
                  <a:pt x="2218639" y="2685714"/>
                </a:moveTo>
                <a:cubicBezTo>
                  <a:pt x="2241083" y="2524628"/>
                  <a:pt x="2251064" y="2490875"/>
                  <a:pt x="2307387" y="2330723"/>
                </a:cubicBezTo>
                <a:cubicBezTo>
                  <a:pt x="2386042" y="2309790"/>
                  <a:pt x="2497292" y="2290371"/>
                  <a:pt x="2662378" y="2241975"/>
                </a:cubicBezTo>
                <a:cubicBezTo>
                  <a:pt x="2493407" y="2411446"/>
                  <a:pt x="2330189" y="2558492"/>
                  <a:pt x="2218639" y="2685714"/>
                </a:cubicBezTo>
                <a:cubicBezTo>
                  <a:pt x="2036409" y="2710021"/>
                  <a:pt x="1926934" y="2661948"/>
                  <a:pt x="1730538" y="2685714"/>
                </a:cubicBezTo>
                <a:cubicBezTo>
                  <a:pt x="1534142" y="2709480"/>
                  <a:pt x="1349691" y="2706407"/>
                  <a:pt x="1131506" y="2685714"/>
                </a:cubicBezTo>
                <a:cubicBezTo>
                  <a:pt x="913321" y="2665021"/>
                  <a:pt x="713491" y="2664964"/>
                  <a:pt x="532473" y="2685714"/>
                </a:cubicBezTo>
                <a:cubicBezTo>
                  <a:pt x="351455" y="2706464"/>
                  <a:pt x="129356" y="2682099"/>
                  <a:pt x="0" y="2685714"/>
                </a:cubicBezTo>
                <a:cubicBezTo>
                  <a:pt x="-8734" y="2379429"/>
                  <a:pt x="-28304" y="2269519"/>
                  <a:pt x="0" y="2014286"/>
                </a:cubicBezTo>
                <a:cubicBezTo>
                  <a:pt x="28304" y="1759053"/>
                  <a:pt x="-1399" y="1595206"/>
                  <a:pt x="0" y="1316000"/>
                </a:cubicBezTo>
                <a:cubicBezTo>
                  <a:pt x="1399" y="1036794"/>
                  <a:pt x="12701" y="885777"/>
                  <a:pt x="0" y="617714"/>
                </a:cubicBezTo>
                <a:cubicBezTo>
                  <a:pt x="-12701" y="349651"/>
                  <a:pt x="16710" y="191894"/>
                  <a:pt x="0" y="0"/>
                </a:cubicBezTo>
                <a:cubicBezTo>
                  <a:pt x="282599" y="23382"/>
                  <a:pt x="552735" y="-32734"/>
                  <a:pt x="692218" y="0"/>
                </a:cubicBezTo>
                <a:cubicBezTo>
                  <a:pt x="831701" y="32734"/>
                  <a:pt x="1152229" y="19466"/>
                  <a:pt x="1304565" y="0"/>
                </a:cubicBezTo>
                <a:cubicBezTo>
                  <a:pt x="1456901" y="-19466"/>
                  <a:pt x="1687137" y="-11115"/>
                  <a:pt x="1943536" y="0"/>
                </a:cubicBezTo>
                <a:cubicBezTo>
                  <a:pt x="2199935" y="11115"/>
                  <a:pt x="2397275" y="13514"/>
                  <a:pt x="2662378" y="0"/>
                </a:cubicBezTo>
                <a:cubicBezTo>
                  <a:pt x="2673554" y="180149"/>
                  <a:pt x="2674465" y="347010"/>
                  <a:pt x="2662378" y="493235"/>
                </a:cubicBezTo>
                <a:cubicBezTo>
                  <a:pt x="2650291" y="639461"/>
                  <a:pt x="2633616" y="808120"/>
                  <a:pt x="2662378" y="1076148"/>
                </a:cubicBezTo>
                <a:cubicBezTo>
                  <a:pt x="2691140" y="1344176"/>
                  <a:pt x="2642211" y="1439919"/>
                  <a:pt x="2662378" y="1659062"/>
                </a:cubicBezTo>
                <a:cubicBezTo>
                  <a:pt x="2682545" y="1878205"/>
                  <a:pt x="2658595" y="2071716"/>
                  <a:pt x="2662378" y="2241975"/>
                </a:cubicBezTo>
              </a:path>
            </a:pathLst>
          </a:custGeom>
          <a:solidFill>
            <a:srgbClr val="FFC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3025879263">
                  <a:prstGeom prst="foldedCorner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8" name="Google Shape;426;p40">
            <a:extLst>
              <a:ext uri="{FF2B5EF4-FFF2-40B4-BE49-F238E27FC236}">
                <a16:creationId xmlns:a16="http://schemas.microsoft.com/office/drawing/2014/main" id="{39815478-E25F-39D9-1FB3-E0325E41CBD5}"/>
              </a:ext>
            </a:extLst>
          </p:cNvPr>
          <p:cNvSpPr/>
          <p:nvPr/>
        </p:nvSpPr>
        <p:spPr>
          <a:xfrm>
            <a:off x="8469574" y="4861857"/>
            <a:ext cx="2231939" cy="378000"/>
          </a:xfrm>
          <a:prstGeom prst="roundRect">
            <a:avLst>
              <a:gd name="adj" fmla="val 16667"/>
            </a:avLst>
          </a:prstGeom>
          <a:solidFill>
            <a:srgbClr val="EFEFEF">
              <a:alpha val="549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r>
              <a:rPr lang="en-GB" sz="2100" dirty="0">
                <a:solidFill>
                  <a:srgbClr val="000000"/>
                </a:solidFill>
                <a:latin typeface="Century Gothic"/>
                <a:ea typeface="Barlow Light"/>
                <a:cs typeface="Barlow Light"/>
                <a:sym typeface="Barlow Light"/>
              </a:rPr>
              <a:t>Promises</a:t>
            </a:r>
            <a:endParaRPr sz="2100" dirty="0">
              <a:solidFill>
                <a:srgbClr val="000000"/>
              </a:solidFill>
              <a:latin typeface="Century Gothic"/>
              <a:ea typeface="Barlow Light"/>
              <a:cs typeface="Barlow Light"/>
              <a:sym typeface="Barlow Light"/>
            </a:endParaRPr>
          </a:p>
        </p:txBody>
      </p:sp>
      <p:sp>
        <p:nvSpPr>
          <p:cNvPr id="89" name="Google Shape;427;p40">
            <a:extLst>
              <a:ext uri="{FF2B5EF4-FFF2-40B4-BE49-F238E27FC236}">
                <a16:creationId xmlns:a16="http://schemas.microsoft.com/office/drawing/2014/main" id="{7498C163-212A-FFC5-4E70-17A223CF4FCA}"/>
              </a:ext>
            </a:extLst>
          </p:cNvPr>
          <p:cNvSpPr/>
          <p:nvPr/>
        </p:nvSpPr>
        <p:spPr>
          <a:xfrm>
            <a:off x="8469574" y="5366587"/>
            <a:ext cx="2231939" cy="378000"/>
          </a:xfrm>
          <a:prstGeom prst="roundRect">
            <a:avLst>
              <a:gd name="adj" fmla="val 16667"/>
            </a:avLst>
          </a:prstGeom>
          <a:solidFill>
            <a:srgbClr val="EFEFEF">
              <a:alpha val="549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r>
              <a:rPr lang="en-GB" sz="2100" dirty="0">
                <a:solidFill>
                  <a:srgbClr val="000000"/>
                </a:solidFill>
                <a:latin typeface="Century Gothic"/>
                <a:ea typeface="Barlow Light"/>
                <a:cs typeface="Barlow Light"/>
                <a:sym typeface="Barlow Light"/>
              </a:rPr>
              <a:t>Expectations</a:t>
            </a:r>
            <a:endParaRPr sz="2100" dirty="0">
              <a:solidFill>
                <a:srgbClr val="000000"/>
              </a:solidFill>
              <a:latin typeface="Century Gothic"/>
              <a:ea typeface="Barlow Light"/>
              <a:cs typeface="Barlow Light"/>
              <a:sym typeface="Barlow Light"/>
            </a:endParaRPr>
          </a:p>
        </p:txBody>
      </p:sp>
      <p:sp>
        <p:nvSpPr>
          <p:cNvPr id="90" name="Google Shape;428;p40">
            <a:extLst>
              <a:ext uri="{FF2B5EF4-FFF2-40B4-BE49-F238E27FC236}">
                <a16:creationId xmlns:a16="http://schemas.microsoft.com/office/drawing/2014/main" id="{08D6C8DC-CFDC-AA94-2FAA-E7348148968B}"/>
              </a:ext>
            </a:extLst>
          </p:cNvPr>
          <p:cNvSpPr/>
          <p:nvPr/>
        </p:nvSpPr>
        <p:spPr>
          <a:xfrm>
            <a:off x="8469572" y="5871318"/>
            <a:ext cx="2231939" cy="378000"/>
          </a:xfrm>
          <a:prstGeom prst="roundRect">
            <a:avLst>
              <a:gd name="adj" fmla="val 16667"/>
            </a:avLst>
          </a:prstGeom>
          <a:solidFill>
            <a:srgbClr val="EFEFEF">
              <a:alpha val="549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r>
              <a:rPr lang="en-GB" sz="2100" dirty="0">
                <a:solidFill>
                  <a:srgbClr val="000000"/>
                </a:solidFill>
                <a:latin typeface="Century Gothic"/>
                <a:ea typeface="Barlow Light"/>
                <a:cs typeface="Barlow Light"/>
                <a:sym typeface="Barlow Light"/>
              </a:rPr>
              <a:t>Obligations</a:t>
            </a:r>
            <a:endParaRPr sz="2100" dirty="0">
              <a:solidFill>
                <a:srgbClr val="000000"/>
              </a:solidFill>
              <a:latin typeface="Century Gothic"/>
              <a:ea typeface="Barlow Light"/>
              <a:cs typeface="Barlow Light"/>
              <a:sym typeface="Barlow Light"/>
            </a:endParaRPr>
          </a:p>
        </p:txBody>
      </p:sp>
      <p:sp>
        <p:nvSpPr>
          <p:cNvPr id="91" name="Google Shape;430;p40">
            <a:extLst>
              <a:ext uri="{FF2B5EF4-FFF2-40B4-BE49-F238E27FC236}">
                <a16:creationId xmlns:a16="http://schemas.microsoft.com/office/drawing/2014/main" id="{99697072-DF57-1085-A806-C73A60654324}"/>
              </a:ext>
            </a:extLst>
          </p:cNvPr>
          <p:cNvSpPr/>
          <p:nvPr/>
        </p:nvSpPr>
        <p:spPr>
          <a:xfrm>
            <a:off x="6512759" y="4761549"/>
            <a:ext cx="1884600" cy="14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2" name="Google Shape;431;p40">
            <a:extLst>
              <a:ext uri="{FF2B5EF4-FFF2-40B4-BE49-F238E27FC236}">
                <a16:creationId xmlns:a16="http://schemas.microsoft.com/office/drawing/2014/main" id="{392759F5-DD39-D3C9-A78D-1EBEA806AE7F}"/>
              </a:ext>
            </a:extLst>
          </p:cNvPr>
          <p:cNvSpPr txBox="1"/>
          <p:nvPr/>
        </p:nvSpPr>
        <p:spPr>
          <a:xfrm rot="21599179">
            <a:off x="6336659" y="5153274"/>
            <a:ext cx="1884600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800"/>
            </a:pPr>
            <a:r>
              <a:rPr lang="en-GB" sz="2100" i="1" dirty="0">
                <a:solidFill>
                  <a:srgbClr val="FFFFFF"/>
                </a:solidFill>
                <a:latin typeface="Century Gothic"/>
                <a:ea typeface="Barlow Light"/>
                <a:cs typeface="Barlow Light"/>
                <a:sym typeface="Barlow Light"/>
              </a:rPr>
              <a:t>Populates</a:t>
            </a:r>
            <a:endParaRPr sz="2100" i="1" dirty="0">
              <a:solidFill>
                <a:srgbClr val="FFFFFF"/>
              </a:solidFill>
              <a:latin typeface="Century Gothic"/>
              <a:ea typeface="Barlow Light"/>
              <a:cs typeface="Barlow Light"/>
              <a:sym typeface="Barlow Light"/>
            </a:endParaRPr>
          </a:p>
        </p:txBody>
      </p:sp>
      <p:sp>
        <p:nvSpPr>
          <p:cNvPr id="93" name="Google Shape;433;p40">
            <a:extLst>
              <a:ext uri="{FF2B5EF4-FFF2-40B4-BE49-F238E27FC236}">
                <a16:creationId xmlns:a16="http://schemas.microsoft.com/office/drawing/2014/main" id="{516DDD95-E0D5-A111-0DFD-EA80E0C6530C}"/>
              </a:ext>
            </a:extLst>
          </p:cNvPr>
          <p:cNvSpPr/>
          <p:nvPr/>
        </p:nvSpPr>
        <p:spPr>
          <a:xfrm>
            <a:off x="11332089" y="4699945"/>
            <a:ext cx="2536311" cy="14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4" name="Google Shape;434;p40">
            <a:extLst>
              <a:ext uri="{FF2B5EF4-FFF2-40B4-BE49-F238E27FC236}">
                <a16:creationId xmlns:a16="http://schemas.microsoft.com/office/drawing/2014/main" id="{245241E6-BD72-A3B6-4F8C-4F5526F216E7}"/>
              </a:ext>
            </a:extLst>
          </p:cNvPr>
          <p:cNvSpPr txBox="1"/>
          <p:nvPr/>
        </p:nvSpPr>
        <p:spPr>
          <a:xfrm rot="21599208">
            <a:off x="11161466" y="5091795"/>
            <a:ext cx="2497087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800"/>
            </a:pPr>
            <a:r>
              <a:rPr lang="en-GB" sz="1650" i="1" dirty="0">
                <a:solidFill>
                  <a:srgbClr val="FFFFFF"/>
                </a:solidFill>
                <a:latin typeface="Century Gothic"/>
                <a:ea typeface="Barlow Light"/>
                <a:cs typeface="Barlow Light"/>
                <a:sym typeface="Barlow Light"/>
              </a:rPr>
              <a:t>Accepts </a:t>
            </a:r>
            <a:endParaRPr sz="1650" i="1" dirty="0">
              <a:solidFill>
                <a:srgbClr val="FFFFFF"/>
              </a:solidFill>
              <a:latin typeface="Century Gothic"/>
              <a:ea typeface="Barlow Light"/>
              <a:cs typeface="Barlow Light"/>
              <a:sym typeface="Barlow Light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1650" i="1" dirty="0">
                <a:solidFill>
                  <a:srgbClr val="FFFFFF"/>
                </a:solidFill>
                <a:latin typeface="Century Gothic"/>
                <a:ea typeface="Barlow Light"/>
                <a:cs typeface="Barlow Light"/>
                <a:sym typeface="Barlow Light"/>
              </a:rPr>
              <a:t>&amp; consumes</a:t>
            </a:r>
            <a:endParaRPr sz="1650" i="1" dirty="0">
              <a:solidFill>
                <a:srgbClr val="FFFFFF"/>
              </a:solidFill>
              <a:latin typeface="Century Gothic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11" name="Google Shape;1135;p63">
            <a:extLst>
              <a:ext uri="{FF2B5EF4-FFF2-40B4-BE49-F238E27FC236}">
                <a16:creationId xmlns:a16="http://schemas.microsoft.com/office/drawing/2014/main" id="{CB175D52-DFDE-D4F8-A1F7-7979A7995A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7314" y="4885186"/>
            <a:ext cx="1377773" cy="100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727;p56">
            <a:extLst>
              <a:ext uri="{FF2B5EF4-FFF2-40B4-BE49-F238E27FC236}">
                <a16:creationId xmlns:a16="http://schemas.microsoft.com/office/drawing/2014/main" id="{7174F767-4D58-691B-948C-3AFAB2DF812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4482829" y="3348642"/>
            <a:ext cx="1446743" cy="128441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425;p40">
            <a:extLst>
              <a:ext uri="{FF2B5EF4-FFF2-40B4-BE49-F238E27FC236}">
                <a16:creationId xmlns:a16="http://schemas.microsoft.com/office/drawing/2014/main" id="{98385622-4EA6-D6EB-3222-1DD7C46E4676}"/>
              </a:ext>
            </a:extLst>
          </p:cNvPr>
          <p:cNvSpPr txBox="1"/>
          <p:nvPr/>
        </p:nvSpPr>
        <p:spPr>
          <a:xfrm rot="5400000">
            <a:off x="14173437" y="5301552"/>
            <a:ext cx="5264077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800"/>
            </a:pPr>
            <a:r>
              <a:rPr lang="en-GB" sz="2400" b="1" dirty="0">
                <a:solidFill>
                  <a:srgbClr val="282828"/>
                </a:solidFill>
                <a:latin typeface="Century Gothic"/>
                <a:ea typeface="Barlow"/>
                <a:cs typeface="Barlow"/>
                <a:sym typeface="Barlow"/>
              </a:rPr>
              <a:t>Consumers</a:t>
            </a:r>
            <a:endParaRPr sz="2400" b="1" dirty="0">
              <a:solidFill>
                <a:srgbClr val="282828"/>
              </a:solidFill>
              <a:latin typeface="Century Gothic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425;p40">
            <a:extLst>
              <a:ext uri="{FF2B5EF4-FFF2-40B4-BE49-F238E27FC236}">
                <a16:creationId xmlns:a16="http://schemas.microsoft.com/office/drawing/2014/main" id="{900FFFA2-F66A-8857-7EF2-8FF081015D1C}"/>
              </a:ext>
            </a:extLst>
          </p:cNvPr>
          <p:cNvSpPr txBox="1"/>
          <p:nvPr/>
        </p:nvSpPr>
        <p:spPr>
          <a:xfrm rot="21599179">
            <a:off x="8353865" y="4152784"/>
            <a:ext cx="2464490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800"/>
            </a:pPr>
            <a:r>
              <a:rPr lang="en-GB" sz="2400" b="1" dirty="0">
                <a:solidFill>
                  <a:srgbClr val="282828"/>
                </a:solidFill>
                <a:latin typeface="Century Gothic"/>
                <a:ea typeface="Barlow"/>
                <a:cs typeface="Barlow"/>
                <a:sym typeface="Barlow"/>
              </a:rPr>
              <a:t>Data Contract</a:t>
            </a:r>
            <a:endParaRPr sz="2400" b="1" dirty="0">
              <a:solidFill>
                <a:srgbClr val="282828"/>
              </a:solidFill>
              <a:latin typeface="Century Gothic"/>
              <a:ea typeface="Barlow"/>
              <a:cs typeface="Barlow"/>
              <a:sym typeface="Barlow"/>
            </a:endParaRPr>
          </a:p>
        </p:txBody>
      </p:sp>
      <p:grpSp>
        <p:nvGrpSpPr>
          <p:cNvPr id="116" name="Google Shape;1263;p72">
            <a:extLst>
              <a:ext uri="{FF2B5EF4-FFF2-40B4-BE49-F238E27FC236}">
                <a16:creationId xmlns:a16="http://schemas.microsoft.com/office/drawing/2014/main" id="{D9B17FD1-9580-4F11-4877-C711670E0D05}"/>
              </a:ext>
            </a:extLst>
          </p:cNvPr>
          <p:cNvGrpSpPr/>
          <p:nvPr/>
        </p:nvGrpSpPr>
        <p:grpSpPr>
          <a:xfrm>
            <a:off x="1037635" y="2462235"/>
            <a:ext cx="16091302" cy="1379642"/>
            <a:chOff x="547350" y="1163471"/>
            <a:chExt cx="8049300" cy="1379642"/>
          </a:xfrm>
        </p:grpSpPr>
        <p:sp>
          <p:nvSpPr>
            <p:cNvPr id="117" name="Google Shape;1264;p72">
              <a:extLst>
                <a:ext uri="{FF2B5EF4-FFF2-40B4-BE49-F238E27FC236}">
                  <a16:creationId xmlns:a16="http://schemas.microsoft.com/office/drawing/2014/main" id="{BEE2E3D6-245E-E828-CF06-1C137C51086A}"/>
                </a:ext>
              </a:extLst>
            </p:cNvPr>
            <p:cNvSpPr/>
            <p:nvPr/>
          </p:nvSpPr>
          <p:spPr>
            <a:xfrm rot="10800000">
              <a:off x="3959531" y="1559113"/>
              <a:ext cx="1664400" cy="9840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18" name="Google Shape;1265;p72">
              <a:extLst>
                <a:ext uri="{FF2B5EF4-FFF2-40B4-BE49-F238E27FC236}">
                  <a16:creationId xmlns:a16="http://schemas.microsoft.com/office/drawing/2014/main" id="{F6470DBF-B5B4-489B-D8EA-8C0B46E02F50}"/>
                </a:ext>
              </a:extLst>
            </p:cNvPr>
            <p:cNvSpPr/>
            <p:nvPr/>
          </p:nvSpPr>
          <p:spPr>
            <a:xfrm>
              <a:off x="547350" y="1163471"/>
              <a:ext cx="8049300" cy="462000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Federated Governance</a:t>
              </a:r>
              <a:endParaRPr sz="18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9" name="Google Shape;1266;p72">
              <a:extLst>
                <a:ext uri="{FF2B5EF4-FFF2-40B4-BE49-F238E27FC236}">
                  <a16:creationId xmlns:a16="http://schemas.microsoft.com/office/drawing/2014/main" id="{3D3F64FA-EFA9-894C-5165-8D038D006B4C}"/>
                </a:ext>
              </a:extLst>
            </p:cNvPr>
            <p:cNvSpPr txBox="1"/>
            <p:nvPr/>
          </p:nvSpPr>
          <p:spPr>
            <a:xfrm rot="21599437">
              <a:off x="3875653" y="1717325"/>
              <a:ext cx="183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 dirty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Standardizes</a:t>
              </a:r>
              <a:endParaRPr sz="1800" b="0" i="0" u="none" strike="noStrike" cap="none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120" name="Google Shape;1267;p72">
            <a:extLst>
              <a:ext uri="{FF2B5EF4-FFF2-40B4-BE49-F238E27FC236}">
                <a16:creationId xmlns:a16="http://schemas.microsoft.com/office/drawing/2014/main" id="{2D9380A5-AE5F-A767-42EE-BC778D336A54}"/>
              </a:ext>
            </a:extLst>
          </p:cNvPr>
          <p:cNvGrpSpPr/>
          <p:nvPr/>
        </p:nvGrpSpPr>
        <p:grpSpPr>
          <a:xfrm>
            <a:off x="1136260" y="7506954"/>
            <a:ext cx="16091302" cy="1370346"/>
            <a:chOff x="547350" y="3601600"/>
            <a:chExt cx="8049300" cy="1370346"/>
          </a:xfrm>
        </p:grpSpPr>
        <p:sp>
          <p:nvSpPr>
            <p:cNvPr id="121" name="Google Shape;1268;p72">
              <a:extLst>
                <a:ext uri="{FF2B5EF4-FFF2-40B4-BE49-F238E27FC236}">
                  <a16:creationId xmlns:a16="http://schemas.microsoft.com/office/drawing/2014/main" id="{2F33EE2F-B546-5691-BB19-55D0EBE255C5}"/>
                </a:ext>
              </a:extLst>
            </p:cNvPr>
            <p:cNvSpPr/>
            <p:nvPr/>
          </p:nvSpPr>
          <p:spPr>
            <a:xfrm>
              <a:off x="3910196" y="3601600"/>
              <a:ext cx="1664400" cy="9840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122" name="Google Shape;1269;p72">
              <a:extLst>
                <a:ext uri="{FF2B5EF4-FFF2-40B4-BE49-F238E27FC236}">
                  <a16:creationId xmlns:a16="http://schemas.microsoft.com/office/drawing/2014/main" id="{988833C4-59FF-F5B7-F396-B632346D20B9}"/>
                </a:ext>
              </a:extLst>
            </p:cNvPr>
            <p:cNvSpPr/>
            <p:nvPr/>
          </p:nvSpPr>
          <p:spPr>
            <a:xfrm>
              <a:off x="547350" y="4509946"/>
              <a:ext cx="8049300" cy="4620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Self-Serve Platform</a:t>
              </a:r>
              <a:endParaRPr sz="1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3" name="Google Shape;1270;p72">
              <a:extLst>
                <a:ext uri="{FF2B5EF4-FFF2-40B4-BE49-F238E27FC236}">
                  <a16:creationId xmlns:a16="http://schemas.microsoft.com/office/drawing/2014/main" id="{3C70FAA0-19A1-C6C8-9D75-14A2FCAC69F7}"/>
                </a:ext>
              </a:extLst>
            </p:cNvPr>
            <p:cNvSpPr txBox="1"/>
            <p:nvPr/>
          </p:nvSpPr>
          <p:spPr>
            <a:xfrm rot="21599437">
              <a:off x="3826318" y="3912512"/>
              <a:ext cx="183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 dirty="0">
                  <a:solidFill>
                    <a:srgbClr val="282828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Supports </a:t>
              </a:r>
              <a:endParaRPr sz="1800" b="0" i="0" u="none" strike="noStrike" cap="none" dirty="0">
                <a:solidFill>
                  <a:srgbClr val="282828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C67A122E-7C23-C2E4-C5FA-00D7244F0309}"/>
              </a:ext>
            </a:extLst>
          </p:cNvPr>
          <p:cNvGrpSpPr/>
          <p:nvPr/>
        </p:nvGrpSpPr>
        <p:grpSpPr>
          <a:xfrm>
            <a:off x="13841163" y="6104053"/>
            <a:ext cx="2730074" cy="1947649"/>
            <a:chOff x="6304173" y="3043881"/>
            <a:chExt cx="5679653" cy="4419595"/>
          </a:xfrm>
        </p:grpSpPr>
        <p:sp>
          <p:nvSpPr>
            <p:cNvPr id="126" name="Esagono 125">
              <a:extLst>
                <a:ext uri="{FF2B5EF4-FFF2-40B4-BE49-F238E27FC236}">
                  <a16:creationId xmlns:a16="http://schemas.microsoft.com/office/drawing/2014/main" id="{3841B09C-1DBD-BE73-0BD2-2D8473DE0F56}"/>
                </a:ext>
              </a:extLst>
            </p:cNvPr>
            <p:cNvSpPr/>
            <p:nvPr/>
          </p:nvSpPr>
          <p:spPr>
            <a:xfrm>
              <a:off x="6304173" y="3043881"/>
              <a:ext cx="5679653" cy="441959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127" name="Esagono 126">
              <a:extLst>
                <a:ext uri="{FF2B5EF4-FFF2-40B4-BE49-F238E27FC236}">
                  <a16:creationId xmlns:a16="http://schemas.microsoft.com/office/drawing/2014/main" id="{ECF0595D-9267-0A7C-3692-05AFC60D2D16}"/>
                </a:ext>
              </a:extLst>
            </p:cNvPr>
            <p:cNvSpPr/>
            <p:nvPr/>
          </p:nvSpPr>
          <p:spPr>
            <a:xfrm>
              <a:off x="6813532" y="3585657"/>
              <a:ext cx="4692668" cy="331526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cxnSp>
          <p:nvCxnSpPr>
            <p:cNvPr id="128" name="Connettore diritto 127">
              <a:extLst>
                <a:ext uri="{FF2B5EF4-FFF2-40B4-BE49-F238E27FC236}">
                  <a16:creationId xmlns:a16="http://schemas.microsoft.com/office/drawing/2014/main" id="{4E93E104-CFD5-903E-725B-6EC2DFCD5F51}"/>
                </a:ext>
              </a:extLst>
            </p:cNvPr>
            <p:cNvCxnSpPr>
              <a:stCxn id="127" idx="3"/>
            </p:cNvCxnSpPr>
            <p:nvPr/>
          </p:nvCxnSpPr>
          <p:spPr>
            <a:xfrm flipV="1">
              <a:off x="6813532" y="5219700"/>
              <a:ext cx="4692668" cy="2358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73562F4D-0671-319F-D85D-3036F8CA6CA1}"/>
                </a:ext>
              </a:extLst>
            </p:cNvPr>
            <p:cNvSpPr txBox="1"/>
            <p:nvPr/>
          </p:nvSpPr>
          <p:spPr>
            <a:xfrm>
              <a:off x="7620000" y="3043881"/>
              <a:ext cx="3047999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INTERFACES</a:t>
              </a:r>
            </a:p>
          </p:txBody>
        </p:sp>
        <p:sp>
          <p:nvSpPr>
            <p:cNvPr id="130" name="Rettangolo con angoli arrotondati 129">
              <a:extLst>
                <a:ext uri="{FF2B5EF4-FFF2-40B4-BE49-F238E27FC236}">
                  <a16:creationId xmlns:a16="http://schemas.microsoft.com/office/drawing/2014/main" id="{D4261030-6F37-CDA1-C843-DE2BD013F5C7}"/>
                </a:ext>
              </a:extLst>
            </p:cNvPr>
            <p:cNvSpPr/>
            <p:nvPr/>
          </p:nvSpPr>
          <p:spPr>
            <a:xfrm>
              <a:off x="7683623" y="4792344"/>
              <a:ext cx="3047999" cy="89077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300FB630-CB95-79C5-440C-BCE36310D3F7}"/>
                </a:ext>
              </a:extLst>
            </p:cNvPr>
            <p:cNvCxnSpPr>
              <a:cxnSpLocks/>
              <a:stCxn id="130" idx="0"/>
              <a:endCxn id="130" idx="2"/>
            </p:cNvCxnSpPr>
            <p:nvPr/>
          </p:nvCxnSpPr>
          <p:spPr>
            <a:xfrm>
              <a:off x="9207623" y="4792344"/>
              <a:ext cx="0" cy="890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4BB5FA12-40CE-DD41-7F61-9E8CFE25579D}"/>
                </a:ext>
              </a:extLst>
            </p:cNvPr>
            <p:cNvSpPr txBox="1"/>
            <p:nvPr/>
          </p:nvSpPr>
          <p:spPr>
            <a:xfrm>
              <a:off x="7683624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100" b="1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397B80B1-3DF4-AE3C-4988-2157943DE5A4}"/>
                </a:ext>
              </a:extLst>
            </p:cNvPr>
            <p:cNvSpPr txBox="1"/>
            <p:nvPr/>
          </p:nvSpPr>
          <p:spPr>
            <a:xfrm>
              <a:off x="9239535" y="4948812"/>
              <a:ext cx="1524000" cy="54177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100" b="1" dirty="0">
                  <a:solidFill>
                    <a:schemeClr val="bg1"/>
                  </a:solidFill>
                </a:rPr>
                <a:t>METADATA</a:t>
              </a:r>
            </a:p>
          </p:txBody>
        </p:sp>
        <p:sp>
          <p:nvSpPr>
            <p:cNvPr id="134" name="Freccia a gallone 133">
              <a:extLst>
                <a:ext uri="{FF2B5EF4-FFF2-40B4-BE49-F238E27FC236}">
                  <a16:creationId xmlns:a16="http://schemas.microsoft.com/office/drawing/2014/main" id="{5D24125F-059D-7139-3BA4-DB66B6287025}"/>
                </a:ext>
              </a:extLst>
            </p:cNvPr>
            <p:cNvSpPr/>
            <p:nvPr/>
          </p:nvSpPr>
          <p:spPr>
            <a:xfrm>
              <a:off x="90569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35" name="Freccia a gallone 134">
              <a:extLst>
                <a:ext uri="{FF2B5EF4-FFF2-40B4-BE49-F238E27FC236}">
                  <a16:creationId xmlns:a16="http://schemas.microsoft.com/office/drawing/2014/main" id="{07BA81B8-770B-48A6-6B3A-F460EAC2DABC}"/>
                </a:ext>
              </a:extLst>
            </p:cNvPr>
            <p:cNvSpPr/>
            <p:nvPr/>
          </p:nvSpPr>
          <p:spPr>
            <a:xfrm>
              <a:off x="8798135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36" name="Freccia a gallone 135">
              <a:extLst>
                <a:ext uri="{FF2B5EF4-FFF2-40B4-BE49-F238E27FC236}">
                  <a16:creationId xmlns:a16="http://schemas.microsoft.com/office/drawing/2014/main" id="{C702E063-18DD-3DE7-A696-5D91BD2D4B08}"/>
                </a:ext>
              </a:extLst>
            </p:cNvPr>
            <p:cNvSpPr/>
            <p:nvPr/>
          </p:nvSpPr>
          <p:spPr>
            <a:xfrm>
              <a:off x="96205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37" name="Freccia a gallone 136">
              <a:extLst>
                <a:ext uri="{FF2B5EF4-FFF2-40B4-BE49-F238E27FC236}">
                  <a16:creationId xmlns:a16="http://schemas.microsoft.com/office/drawing/2014/main" id="{39A913CA-42E9-EFDB-8689-AA920CD0AC66}"/>
                </a:ext>
              </a:extLst>
            </p:cNvPr>
            <p:cNvSpPr/>
            <p:nvPr/>
          </p:nvSpPr>
          <p:spPr>
            <a:xfrm>
              <a:off x="93157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38" name="Freccia a gallone 137">
              <a:extLst>
                <a:ext uri="{FF2B5EF4-FFF2-40B4-BE49-F238E27FC236}">
                  <a16:creationId xmlns:a16="http://schemas.microsoft.com/office/drawing/2014/main" id="{29B4E3F5-4C2F-3C70-0191-63AB86EE76B6}"/>
                </a:ext>
              </a:extLst>
            </p:cNvPr>
            <p:cNvSpPr/>
            <p:nvPr/>
          </p:nvSpPr>
          <p:spPr>
            <a:xfrm>
              <a:off x="10230135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39" name="Freccia a gallone 138">
              <a:extLst>
                <a:ext uri="{FF2B5EF4-FFF2-40B4-BE49-F238E27FC236}">
                  <a16:creationId xmlns:a16="http://schemas.microsoft.com/office/drawing/2014/main" id="{71D2AAFE-7E1A-CA5B-18CF-7B7570E837B4}"/>
                </a:ext>
              </a:extLst>
            </p:cNvPr>
            <p:cNvSpPr/>
            <p:nvPr/>
          </p:nvSpPr>
          <p:spPr>
            <a:xfrm>
              <a:off x="9915463" y="4027299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40" name="Freccia a gallone 139">
              <a:extLst>
                <a:ext uri="{FF2B5EF4-FFF2-40B4-BE49-F238E27FC236}">
                  <a16:creationId xmlns:a16="http://schemas.microsoft.com/office/drawing/2014/main" id="{8B7127B4-2C88-2A31-24F8-742E36AAADBC}"/>
                </a:ext>
              </a:extLst>
            </p:cNvPr>
            <p:cNvSpPr/>
            <p:nvPr/>
          </p:nvSpPr>
          <p:spPr>
            <a:xfrm>
              <a:off x="8448126" y="4024743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41" name="Freccia a gallone 140">
              <a:extLst>
                <a:ext uri="{FF2B5EF4-FFF2-40B4-BE49-F238E27FC236}">
                  <a16:creationId xmlns:a16="http://schemas.microsoft.com/office/drawing/2014/main" id="{865A465E-FB8B-CF40-533D-AFBE216D0EFC}"/>
                </a:ext>
              </a:extLst>
            </p:cNvPr>
            <p:cNvSpPr/>
            <p:nvPr/>
          </p:nvSpPr>
          <p:spPr>
            <a:xfrm>
              <a:off x="8186463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42" name="Freccia a gallone 141">
              <a:extLst>
                <a:ext uri="{FF2B5EF4-FFF2-40B4-BE49-F238E27FC236}">
                  <a16:creationId xmlns:a16="http://schemas.microsoft.com/office/drawing/2014/main" id="{5A61ACD9-7951-8C3F-65BB-54894AFBF20B}"/>
                </a:ext>
              </a:extLst>
            </p:cNvPr>
            <p:cNvSpPr/>
            <p:nvPr/>
          </p:nvSpPr>
          <p:spPr>
            <a:xfrm>
              <a:off x="7924800" y="4024742"/>
              <a:ext cx="285465" cy="259337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>
                <a:solidFill>
                  <a:schemeClr val="tx1"/>
                </a:solidFill>
              </a:endParaRPr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12B2CD2B-A679-1F8A-EF6A-3ABDE518C766}"/>
                </a:ext>
              </a:extLst>
            </p:cNvPr>
            <p:cNvSpPr txBox="1"/>
            <p:nvPr/>
          </p:nvSpPr>
          <p:spPr>
            <a:xfrm>
              <a:off x="8356875" y="3585657"/>
              <a:ext cx="1524000" cy="43652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144" name="CasellaDiTesto 143">
              <a:extLst>
                <a:ext uri="{FF2B5EF4-FFF2-40B4-BE49-F238E27FC236}">
                  <a16:creationId xmlns:a16="http://schemas.microsoft.com/office/drawing/2014/main" id="{ABA1885A-4E24-BACD-9B47-5BF306C5113F}"/>
                </a:ext>
              </a:extLst>
            </p:cNvPr>
            <p:cNvSpPr txBox="1"/>
            <p:nvPr/>
          </p:nvSpPr>
          <p:spPr>
            <a:xfrm>
              <a:off x="7683623" y="5753100"/>
              <a:ext cx="2984374" cy="363931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200" b="1" dirty="0">
                  <a:solidFill>
                    <a:schemeClr val="bg1"/>
                  </a:solidFill>
                </a:rPr>
                <a:t>INFRASTRUCTURE</a:t>
              </a:r>
            </a:p>
          </p:txBody>
        </p:sp>
        <p:sp>
          <p:nvSpPr>
            <p:cNvPr id="145" name="Disco magnetico 144">
              <a:extLst>
                <a:ext uri="{FF2B5EF4-FFF2-40B4-BE49-F238E27FC236}">
                  <a16:creationId xmlns:a16="http://schemas.microsoft.com/office/drawing/2014/main" id="{C615C8B8-B1AC-C223-EC5C-31899EFBC204}"/>
                </a:ext>
              </a:extLst>
            </p:cNvPr>
            <p:cNvSpPr/>
            <p:nvPr/>
          </p:nvSpPr>
          <p:spPr>
            <a:xfrm>
              <a:off x="8295946" y="6210300"/>
              <a:ext cx="488597" cy="331754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146" name="Somma 145">
              <a:extLst>
                <a:ext uri="{FF2B5EF4-FFF2-40B4-BE49-F238E27FC236}">
                  <a16:creationId xmlns:a16="http://schemas.microsoft.com/office/drawing/2014/main" id="{979BC87D-338B-3FBB-AE92-28F7749D1835}"/>
                </a:ext>
              </a:extLst>
            </p:cNvPr>
            <p:cNvSpPr/>
            <p:nvPr/>
          </p:nvSpPr>
          <p:spPr>
            <a:xfrm>
              <a:off x="9600589" y="6227105"/>
              <a:ext cx="518008" cy="287995"/>
            </a:xfrm>
            <a:prstGeom prst="flowChartSummingJunctio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D8AF394A-A3F8-9137-D44A-9DAF341EBEBD}"/>
                </a:ext>
              </a:extLst>
            </p:cNvPr>
            <p:cNvSpPr txBox="1"/>
            <p:nvPr/>
          </p:nvSpPr>
          <p:spPr>
            <a:xfrm>
              <a:off x="7683622" y="4366495"/>
              <a:ext cx="3047999" cy="31980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</a:rPr>
                <a:t>Data Pipeline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48" name="CasellaDiTesto 147">
              <a:extLst>
                <a:ext uri="{FF2B5EF4-FFF2-40B4-BE49-F238E27FC236}">
                  <a16:creationId xmlns:a16="http://schemas.microsoft.com/office/drawing/2014/main" id="{22A43300-AFBA-21A5-B13D-F968B0703C96}"/>
                </a:ext>
              </a:extLst>
            </p:cNvPr>
            <p:cNvSpPr txBox="1"/>
            <p:nvPr/>
          </p:nvSpPr>
          <p:spPr>
            <a:xfrm>
              <a:off x="7848600" y="6564637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</a:rPr>
                <a:t>Storage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A6726C27-09F8-1058-64CE-C2A2FE3D99D8}"/>
                </a:ext>
              </a:extLst>
            </p:cNvPr>
            <p:cNvSpPr txBox="1"/>
            <p:nvPr/>
          </p:nvSpPr>
          <p:spPr>
            <a:xfrm>
              <a:off x="9159866" y="6570893"/>
              <a:ext cx="1390935" cy="247525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it-IT" sz="1100" dirty="0">
                  <a:solidFill>
                    <a:schemeClr val="bg1"/>
                  </a:solidFill>
                </a:rPr>
                <a:t>Compute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0" name="Google Shape;419;p40">
            <a:extLst>
              <a:ext uri="{FF2B5EF4-FFF2-40B4-BE49-F238E27FC236}">
                <a16:creationId xmlns:a16="http://schemas.microsoft.com/office/drawing/2014/main" id="{A8587FCD-803A-E1C1-904F-38A925CE8A40}"/>
              </a:ext>
            </a:extLst>
          </p:cNvPr>
          <p:cNvSpPr/>
          <p:nvPr/>
        </p:nvSpPr>
        <p:spPr>
          <a:xfrm>
            <a:off x="5261315" y="6667500"/>
            <a:ext cx="8911885" cy="5980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200"/>
            </a:pPr>
            <a:r>
              <a:rPr lang="en-GB" sz="1650" b="1" dirty="0">
                <a:solidFill>
                  <a:schemeClr val="lt1"/>
                </a:solidFill>
                <a:latin typeface="Century Gothic"/>
                <a:ea typeface="Barlow"/>
                <a:cs typeface="Barlow"/>
                <a:sym typeface="Barlow"/>
              </a:rPr>
              <a:t>Syntactic &amp; technical interoperability</a:t>
            </a:r>
            <a:endParaRPr lang="it-IT" sz="1650" b="1" dirty="0">
              <a:solidFill>
                <a:schemeClr val="lt1"/>
              </a:solidFill>
              <a:latin typeface="Century Gothic"/>
              <a:ea typeface="Barlow"/>
              <a:cs typeface="Barlow"/>
            </a:endParaRPr>
          </a:p>
        </p:txBody>
      </p:sp>
      <p:sp>
        <p:nvSpPr>
          <p:cNvPr id="157" name="Google Shape;425;p40">
            <a:extLst>
              <a:ext uri="{FF2B5EF4-FFF2-40B4-BE49-F238E27FC236}">
                <a16:creationId xmlns:a16="http://schemas.microsoft.com/office/drawing/2014/main" id="{5EBCD6CF-6CF6-8032-42D2-8B229E59065C}"/>
              </a:ext>
            </a:extLst>
          </p:cNvPr>
          <p:cNvSpPr txBox="1"/>
          <p:nvPr/>
        </p:nvSpPr>
        <p:spPr>
          <a:xfrm rot="16200000">
            <a:off x="-1110788" y="5295664"/>
            <a:ext cx="5264077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ctr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800"/>
            </a:pPr>
            <a:r>
              <a:rPr lang="en-GB" sz="2400" b="1" dirty="0">
                <a:solidFill>
                  <a:srgbClr val="282828"/>
                </a:solidFill>
                <a:latin typeface="Century Gothic"/>
                <a:ea typeface="Barlow"/>
                <a:cs typeface="Barlow"/>
                <a:sym typeface="Barlow"/>
              </a:rPr>
              <a:t>Producer</a:t>
            </a:r>
            <a:endParaRPr sz="2400" b="1" dirty="0">
              <a:solidFill>
                <a:srgbClr val="282828"/>
              </a:solidFill>
              <a:latin typeface="Century Gothic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4143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4479925"/>
            <a:ext cx="15811499" cy="2421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Building Knowledge Graphs to Enable Agentic AI with Context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E92F-1E87-C1C9-E06C-01D43079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0FD036B-DEBE-2B09-6479-2FF5678F7E8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A629A05-6FC2-CC1D-DE5E-72A5C027EBF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06DC228-47B9-4B9D-B2DF-ADED017974CA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641D1DF-D3E1-630F-C772-DF8F0FE1DC14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EC8701B-16A0-A449-404B-06B6F3EC885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DAA3C7-8D8D-1E87-4614-2E9A41DB07F1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A2CE515-00C0-E85B-41F9-5DF43F31F428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B6EA5EC-F3EA-C3A2-11CC-BD55702217E1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20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5D78531-4290-F5C1-0FA6-D961B4506D34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Managing Data as a Product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57F8A898-36AD-BB5E-F949-9EF33EC01E50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Data &amp; Information Plane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5FAB327-2354-2D4F-2DE7-3D2816C5A222}"/>
              </a:ext>
            </a:extLst>
          </p:cNvPr>
          <p:cNvGrpSpPr/>
          <p:nvPr/>
        </p:nvGrpSpPr>
        <p:grpSpPr>
          <a:xfrm>
            <a:off x="1141108" y="3343700"/>
            <a:ext cx="10935295" cy="4893706"/>
            <a:chOff x="1127526" y="2601200"/>
            <a:chExt cx="15019424" cy="7121900"/>
          </a:xfrm>
        </p:grpSpPr>
        <p:sp>
          <p:nvSpPr>
            <p:cNvPr id="10" name="Google Shape;1401;p83">
              <a:extLst>
                <a:ext uri="{FF2B5EF4-FFF2-40B4-BE49-F238E27FC236}">
                  <a16:creationId xmlns:a16="http://schemas.microsoft.com/office/drawing/2014/main" id="{D2781841-DE58-1942-DAAD-77213A536956}"/>
                </a:ext>
              </a:extLst>
            </p:cNvPr>
            <p:cNvSpPr/>
            <p:nvPr/>
          </p:nvSpPr>
          <p:spPr>
            <a:xfrm>
              <a:off x="2133350" y="6294100"/>
              <a:ext cx="14013600" cy="3429000"/>
            </a:xfrm>
            <a:prstGeom prst="trapezoid">
              <a:avLst>
                <a:gd name="adj" fmla="val 25000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" name="Google Shape;1402;p83">
              <a:extLst>
                <a:ext uri="{FF2B5EF4-FFF2-40B4-BE49-F238E27FC236}">
                  <a16:creationId xmlns:a16="http://schemas.microsoft.com/office/drawing/2014/main" id="{BE157587-4B2F-CE18-C4F1-E6B6F41C931D}"/>
                </a:ext>
              </a:extLst>
            </p:cNvPr>
            <p:cNvSpPr/>
            <p:nvPr/>
          </p:nvSpPr>
          <p:spPr>
            <a:xfrm>
              <a:off x="3063250" y="2601200"/>
              <a:ext cx="12169200" cy="3429000"/>
            </a:xfrm>
            <a:prstGeom prst="trapezoid">
              <a:avLst>
                <a:gd name="adj" fmla="val 25000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" name="Google Shape;1403;p83">
              <a:extLst>
                <a:ext uri="{FF2B5EF4-FFF2-40B4-BE49-F238E27FC236}">
                  <a16:creationId xmlns:a16="http://schemas.microsoft.com/office/drawing/2014/main" id="{83FA853C-BF59-67F2-8A24-763CEAC10908}"/>
                </a:ext>
              </a:extLst>
            </p:cNvPr>
            <p:cNvSpPr/>
            <p:nvPr/>
          </p:nvSpPr>
          <p:spPr>
            <a:xfrm>
              <a:off x="6961500" y="4343400"/>
              <a:ext cx="4365000" cy="3556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3200" b="1">
                  <a:solidFill>
                    <a:schemeClr val="lt1"/>
                  </a:solidFill>
                  <a:ea typeface="Barlow"/>
                  <a:cs typeface="Barlow"/>
                  <a:sym typeface="Barlow"/>
                </a:rPr>
                <a:t>DATA PRODUCT</a:t>
              </a:r>
              <a:endParaRPr sz="3200" b="1">
                <a:solidFill>
                  <a:schemeClr val="lt1"/>
                </a:solidFill>
                <a:ea typeface="Barlow"/>
                <a:cs typeface="Barlow"/>
                <a:sym typeface="Barlow"/>
              </a:endParaRPr>
            </a:p>
          </p:txBody>
        </p:sp>
        <p:sp>
          <p:nvSpPr>
            <p:cNvPr id="19" name="Google Shape;1404;p83">
              <a:extLst>
                <a:ext uri="{FF2B5EF4-FFF2-40B4-BE49-F238E27FC236}">
                  <a16:creationId xmlns:a16="http://schemas.microsoft.com/office/drawing/2014/main" id="{D2299781-638F-4875-8E48-551D2342BD3E}"/>
                </a:ext>
              </a:extLst>
            </p:cNvPr>
            <p:cNvSpPr/>
            <p:nvPr/>
          </p:nvSpPr>
          <p:spPr>
            <a:xfrm>
              <a:off x="7753426" y="83972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" name="Google Shape;1405;p83">
              <a:extLst>
                <a:ext uri="{FF2B5EF4-FFF2-40B4-BE49-F238E27FC236}">
                  <a16:creationId xmlns:a16="http://schemas.microsoft.com/office/drawing/2014/main" id="{B91D5FC9-37A1-F810-DB2D-C220056C2DC9}"/>
                </a:ext>
              </a:extLst>
            </p:cNvPr>
            <p:cNvSpPr/>
            <p:nvPr/>
          </p:nvSpPr>
          <p:spPr>
            <a:xfrm>
              <a:off x="8831450" y="84070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" name="Google Shape;1406;p83">
              <a:extLst>
                <a:ext uri="{FF2B5EF4-FFF2-40B4-BE49-F238E27FC236}">
                  <a16:creationId xmlns:a16="http://schemas.microsoft.com/office/drawing/2014/main" id="{12FFAC88-084F-6FAE-3EB7-AD6F5B5FAEEF}"/>
                </a:ext>
              </a:extLst>
            </p:cNvPr>
            <p:cNvSpPr/>
            <p:nvPr/>
          </p:nvSpPr>
          <p:spPr>
            <a:xfrm>
              <a:off x="9924976" y="83972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3" name="Google Shape;1407;p83">
              <a:extLst>
                <a:ext uri="{FF2B5EF4-FFF2-40B4-BE49-F238E27FC236}">
                  <a16:creationId xmlns:a16="http://schemas.microsoft.com/office/drawing/2014/main" id="{1EC4D749-117C-BF06-4EDB-2B7A91FCFFA2}"/>
                </a:ext>
              </a:extLst>
            </p:cNvPr>
            <p:cNvCxnSpPr>
              <a:endCxn id="19" idx="0"/>
            </p:cNvCxnSpPr>
            <p:nvPr/>
          </p:nvCxnSpPr>
          <p:spPr>
            <a:xfrm flipH="1">
              <a:off x="8058226" y="7909400"/>
              <a:ext cx="10554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408;p83">
              <a:extLst>
                <a:ext uri="{FF2B5EF4-FFF2-40B4-BE49-F238E27FC236}">
                  <a16:creationId xmlns:a16="http://schemas.microsoft.com/office/drawing/2014/main" id="{5B6509C6-EDBA-8F52-71A7-C50117EF875A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9136250" y="7894000"/>
              <a:ext cx="0" cy="5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409;p83">
              <a:extLst>
                <a:ext uri="{FF2B5EF4-FFF2-40B4-BE49-F238E27FC236}">
                  <a16:creationId xmlns:a16="http://schemas.microsoft.com/office/drawing/2014/main" id="{41FB1F6A-1552-21D1-EBC6-87D9FBF34FF2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9128776" y="7909400"/>
              <a:ext cx="1101000" cy="4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1410;p83">
              <a:extLst>
                <a:ext uri="{FF2B5EF4-FFF2-40B4-BE49-F238E27FC236}">
                  <a16:creationId xmlns:a16="http://schemas.microsoft.com/office/drawing/2014/main" id="{08F9A8E2-5EC2-9A42-2B03-5F45475299E9}"/>
                </a:ext>
              </a:extLst>
            </p:cNvPr>
            <p:cNvSpPr/>
            <p:nvPr/>
          </p:nvSpPr>
          <p:spPr>
            <a:xfrm>
              <a:off x="7753400" y="33128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" name="Google Shape;1411;p83">
              <a:extLst>
                <a:ext uri="{FF2B5EF4-FFF2-40B4-BE49-F238E27FC236}">
                  <a16:creationId xmlns:a16="http://schemas.microsoft.com/office/drawing/2014/main" id="{5282B878-CCF3-A250-566E-70178AF0B43E}"/>
                </a:ext>
              </a:extLst>
            </p:cNvPr>
            <p:cNvSpPr/>
            <p:nvPr/>
          </p:nvSpPr>
          <p:spPr>
            <a:xfrm>
              <a:off x="8831426" y="33226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" name="Google Shape;1412;p83">
              <a:extLst>
                <a:ext uri="{FF2B5EF4-FFF2-40B4-BE49-F238E27FC236}">
                  <a16:creationId xmlns:a16="http://schemas.microsoft.com/office/drawing/2014/main" id="{D561C384-5AB1-FEA3-7E74-7643EB5E7C66}"/>
                </a:ext>
              </a:extLst>
            </p:cNvPr>
            <p:cNvSpPr/>
            <p:nvPr/>
          </p:nvSpPr>
          <p:spPr>
            <a:xfrm>
              <a:off x="9924950" y="3312800"/>
              <a:ext cx="609600" cy="523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34" name="Google Shape;1413;p83">
              <a:extLst>
                <a:ext uri="{FF2B5EF4-FFF2-40B4-BE49-F238E27FC236}">
                  <a16:creationId xmlns:a16="http://schemas.microsoft.com/office/drawing/2014/main" id="{708D5135-B350-57B1-E772-7806E22A2313}"/>
                </a:ext>
              </a:extLst>
            </p:cNvPr>
            <p:cNvCxnSpPr>
              <a:stCxn id="28" idx="4"/>
            </p:cNvCxnSpPr>
            <p:nvPr/>
          </p:nvCxnSpPr>
          <p:spPr>
            <a:xfrm>
              <a:off x="8058200" y="3836000"/>
              <a:ext cx="964200" cy="52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1414;p83">
              <a:extLst>
                <a:ext uri="{FF2B5EF4-FFF2-40B4-BE49-F238E27FC236}">
                  <a16:creationId xmlns:a16="http://schemas.microsoft.com/office/drawing/2014/main" id="{EBE38E0E-47C0-BE51-5339-7C92F0408B8A}"/>
                </a:ext>
              </a:extLst>
            </p:cNvPr>
            <p:cNvCxnSpPr>
              <a:stCxn id="29" idx="4"/>
            </p:cNvCxnSpPr>
            <p:nvPr/>
          </p:nvCxnSpPr>
          <p:spPr>
            <a:xfrm>
              <a:off x="9136226" y="3845800"/>
              <a:ext cx="7800" cy="5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15;p83">
              <a:extLst>
                <a:ext uri="{FF2B5EF4-FFF2-40B4-BE49-F238E27FC236}">
                  <a16:creationId xmlns:a16="http://schemas.microsoft.com/office/drawing/2014/main" id="{6B19DB25-14C8-C133-7BF7-6A4FDED0D275}"/>
                </a:ext>
              </a:extLst>
            </p:cNvPr>
            <p:cNvCxnSpPr>
              <a:stCxn id="30" idx="4"/>
            </p:cNvCxnSpPr>
            <p:nvPr/>
          </p:nvCxnSpPr>
          <p:spPr>
            <a:xfrm flipH="1">
              <a:off x="9266150" y="3836000"/>
              <a:ext cx="963600" cy="52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1416;p83">
              <a:extLst>
                <a:ext uri="{FF2B5EF4-FFF2-40B4-BE49-F238E27FC236}">
                  <a16:creationId xmlns:a16="http://schemas.microsoft.com/office/drawing/2014/main" id="{A1EA0BCD-BD90-64BD-7D8F-C72C694521CA}"/>
                </a:ext>
              </a:extLst>
            </p:cNvPr>
            <p:cNvSpPr txBox="1"/>
            <p:nvPr/>
          </p:nvSpPr>
          <p:spPr>
            <a:xfrm>
              <a:off x="7193150" y="2647400"/>
              <a:ext cx="388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242424"/>
                  </a:solidFill>
                  <a:ea typeface="Montserrat"/>
                  <a:cs typeface="Montserrat"/>
                  <a:sym typeface="Montserrat"/>
                </a:rPr>
                <a:t>Discovery ports</a:t>
              </a:r>
              <a:endParaRPr sz="2400" b="1">
                <a:solidFill>
                  <a:srgbClr val="242424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" name="Google Shape;1417;p83">
              <a:extLst>
                <a:ext uri="{FF2B5EF4-FFF2-40B4-BE49-F238E27FC236}">
                  <a16:creationId xmlns:a16="http://schemas.microsoft.com/office/drawing/2014/main" id="{8F87E842-212D-0777-AD9B-A12E37DC7751}"/>
                </a:ext>
              </a:extLst>
            </p:cNvPr>
            <p:cNvSpPr txBox="1"/>
            <p:nvPr/>
          </p:nvSpPr>
          <p:spPr>
            <a:xfrm>
              <a:off x="7193150" y="9109200"/>
              <a:ext cx="388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242424"/>
                  </a:solidFill>
                  <a:ea typeface="Montserrat"/>
                  <a:cs typeface="Montserrat"/>
                  <a:sym typeface="Montserrat"/>
                </a:rPr>
                <a:t>Output ports</a:t>
              </a:r>
              <a:endParaRPr sz="2400" b="1">
                <a:solidFill>
                  <a:srgbClr val="242424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" name="Google Shape;1418;p83">
              <a:extLst>
                <a:ext uri="{FF2B5EF4-FFF2-40B4-BE49-F238E27FC236}">
                  <a16:creationId xmlns:a16="http://schemas.microsoft.com/office/drawing/2014/main" id="{2636F5CD-87B0-5222-3807-0FCA407BD113}"/>
                </a:ext>
              </a:extLst>
            </p:cNvPr>
            <p:cNvSpPr/>
            <p:nvPr/>
          </p:nvSpPr>
          <p:spPr>
            <a:xfrm>
              <a:off x="1196250" y="3805100"/>
              <a:ext cx="4526400" cy="1021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" name="Google Shape;1419;p83">
              <a:extLst>
                <a:ext uri="{FF2B5EF4-FFF2-40B4-BE49-F238E27FC236}">
                  <a16:creationId xmlns:a16="http://schemas.microsoft.com/office/drawing/2014/main" id="{42EB7F95-F660-400A-B42E-6F75CE0436FB}"/>
                </a:ext>
              </a:extLst>
            </p:cNvPr>
            <p:cNvSpPr/>
            <p:nvPr/>
          </p:nvSpPr>
          <p:spPr>
            <a:xfrm>
              <a:off x="1127550" y="7309750"/>
              <a:ext cx="4526400" cy="1021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2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" name="Google Shape;1420;p83">
              <a:extLst>
                <a:ext uri="{FF2B5EF4-FFF2-40B4-BE49-F238E27FC236}">
                  <a16:creationId xmlns:a16="http://schemas.microsoft.com/office/drawing/2014/main" id="{FD1C7695-BA69-C219-36E3-1978EE7E404D}"/>
                </a:ext>
              </a:extLst>
            </p:cNvPr>
            <p:cNvSpPr txBox="1"/>
            <p:nvPr/>
          </p:nvSpPr>
          <p:spPr>
            <a:xfrm>
              <a:off x="1127526" y="7563850"/>
              <a:ext cx="40236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242424"/>
                  </a:solidFill>
                  <a:ea typeface="Montserrat"/>
                  <a:cs typeface="Montserrat"/>
                  <a:sym typeface="Montserrat"/>
                </a:rPr>
                <a:t>Data Plane</a:t>
              </a:r>
              <a:endParaRPr sz="2400" b="1">
                <a:solidFill>
                  <a:srgbClr val="242424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" name="Google Shape;1421;p83">
              <a:extLst>
                <a:ext uri="{FF2B5EF4-FFF2-40B4-BE49-F238E27FC236}">
                  <a16:creationId xmlns:a16="http://schemas.microsoft.com/office/drawing/2014/main" id="{12FDA5CC-DF14-7056-F53E-CECDE8A02589}"/>
                </a:ext>
              </a:extLst>
            </p:cNvPr>
            <p:cNvSpPr txBox="1"/>
            <p:nvPr/>
          </p:nvSpPr>
          <p:spPr>
            <a:xfrm>
              <a:off x="1196226" y="4059200"/>
              <a:ext cx="388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rgbClr val="242424"/>
                  </a:solidFill>
                  <a:ea typeface="Montserrat"/>
                  <a:cs typeface="Montserrat"/>
                  <a:sym typeface="Montserrat"/>
                </a:rPr>
                <a:t>Information Plane</a:t>
              </a:r>
              <a:endParaRPr sz="2400" b="1" dirty="0">
                <a:solidFill>
                  <a:srgbClr val="242424"/>
                </a:solidFill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4" name="Google Shape;1422;p83">
              <a:extLst>
                <a:ext uri="{FF2B5EF4-FFF2-40B4-BE49-F238E27FC236}">
                  <a16:creationId xmlns:a16="http://schemas.microsoft.com/office/drawing/2014/main" id="{DE829212-8A0B-D424-8AA5-29460565E89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458650" y="4853900"/>
              <a:ext cx="724800" cy="7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423;p83">
              <a:extLst>
                <a:ext uri="{FF2B5EF4-FFF2-40B4-BE49-F238E27FC236}">
                  <a16:creationId xmlns:a16="http://schemas.microsoft.com/office/drawing/2014/main" id="{F6A73D88-4F52-0BC5-1DE3-3453CD78E49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123350" y="4963926"/>
              <a:ext cx="724800" cy="7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1424;p83">
              <a:extLst>
                <a:ext uri="{FF2B5EF4-FFF2-40B4-BE49-F238E27FC236}">
                  <a16:creationId xmlns:a16="http://schemas.microsoft.com/office/drawing/2014/main" id="{C910BC97-0272-608C-2836-7D993CF6524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458650" y="5305376"/>
              <a:ext cx="724800" cy="72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425;p83">
              <a:extLst>
                <a:ext uri="{FF2B5EF4-FFF2-40B4-BE49-F238E27FC236}">
                  <a16:creationId xmlns:a16="http://schemas.microsoft.com/office/drawing/2014/main" id="{852A6D97-B8A5-66B4-5683-47523E01BE9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778650" y="5209900"/>
              <a:ext cx="724800" cy="72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1426;p83">
              <a:extLst>
                <a:ext uri="{FF2B5EF4-FFF2-40B4-BE49-F238E27FC236}">
                  <a16:creationId xmlns:a16="http://schemas.microsoft.com/office/drawing/2014/main" id="{B22B439F-969A-35FC-82AE-EED5F4FA35F7}"/>
                </a:ext>
              </a:extLst>
            </p:cNvPr>
            <p:cNvSpPr txBox="1"/>
            <p:nvPr/>
          </p:nvSpPr>
          <p:spPr>
            <a:xfrm>
              <a:off x="10848150" y="4465550"/>
              <a:ext cx="2517600" cy="9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242424"/>
                  </a:solidFill>
                  <a:ea typeface="Caveat"/>
                  <a:cs typeface="Caveat"/>
                  <a:sym typeface="Caveat"/>
                </a:rPr>
                <a:t>Data Product Team</a:t>
              </a:r>
              <a:endParaRPr sz="2800">
                <a:solidFill>
                  <a:srgbClr val="242424"/>
                </a:solidFill>
                <a:ea typeface="Caveat"/>
                <a:cs typeface="Caveat"/>
                <a:sym typeface="Caveat"/>
              </a:endParaRPr>
            </a:p>
          </p:txBody>
        </p:sp>
      </p:grpSp>
      <p:pic>
        <p:nvPicPr>
          <p:cNvPr id="50" name="Google Shape;1162;p64">
            <a:extLst>
              <a:ext uri="{FF2B5EF4-FFF2-40B4-BE49-F238E27FC236}">
                <a16:creationId xmlns:a16="http://schemas.microsoft.com/office/drawing/2014/main" id="{DCD5EC8F-DF40-FABF-02C5-3AA59C7AE9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1050" y="3143762"/>
            <a:ext cx="4228634" cy="5299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roup 6">
            <a:extLst>
              <a:ext uri="{FF2B5EF4-FFF2-40B4-BE49-F238E27FC236}">
                <a16:creationId xmlns:a16="http://schemas.microsoft.com/office/drawing/2014/main" id="{F87B91F7-D7E3-C5C6-BE7E-254354C56986}"/>
              </a:ext>
            </a:extLst>
          </p:cNvPr>
          <p:cNvGrpSpPr/>
          <p:nvPr/>
        </p:nvGrpSpPr>
        <p:grpSpPr>
          <a:xfrm>
            <a:off x="12482593" y="7643104"/>
            <a:ext cx="1219200" cy="1097353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A5EF4C5D-B7EB-BBE7-EF55-B34E225A2F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50AAA761-68B6-1213-8B42-8F12DCFCAFA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54" name="Immagine 53" descr="Andrea Gioia">
            <a:extLst>
              <a:ext uri="{FF2B5EF4-FFF2-40B4-BE49-F238E27FC236}">
                <a16:creationId xmlns:a16="http://schemas.microsoft.com/office/drawing/2014/main" id="{6975E5B5-9524-DBE8-F4B9-6CA5F2277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091" y="7707457"/>
            <a:ext cx="1076204" cy="9686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622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37FF-71AD-8405-6D52-0CAB37E0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855CBB0-06D8-4B8F-0F90-90BC7720170E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92593E4-7BC2-7734-FA11-A34B6C638EE5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0A54B76-DCF7-849C-279E-950FD79832F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EC83A11-8F56-FA39-77DD-98E97D4AC786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62980D-DEF3-2E61-18E4-A678C06D91A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6FDA0B-803B-8EB9-A2A3-FC5243CCCEC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3E4C43D-6103-B2DD-A89B-33485FFC083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904F4CF-898A-A28F-E95D-38161A256B6A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21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5B1C745-A5D9-EEE1-4583-82C1145D2A26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Lost in translation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49B6F83E-D904-B5F2-1C6C-C3B366A6D86C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Plane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2C9C425-BB14-F41F-6F23-A794B5241A74}"/>
              </a:ext>
            </a:extLst>
          </p:cNvPr>
          <p:cNvGrpSpPr/>
          <p:nvPr/>
        </p:nvGrpSpPr>
        <p:grpSpPr>
          <a:xfrm>
            <a:off x="6384605" y="2173420"/>
            <a:ext cx="10730660" cy="6357916"/>
            <a:chOff x="6086677" y="2418300"/>
            <a:chExt cx="10730660" cy="635791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5FEB0E2-0AB2-4DCC-EE9D-08ACBAA93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677" y="2418300"/>
              <a:ext cx="10730660" cy="635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Google Shape;1135;p63">
              <a:extLst>
                <a:ext uri="{FF2B5EF4-FFF2-40B4-BE49-F238E27FC236}">
                  <a16:creationId xmlns:a16="http://schemas.microsoft.com/office/drawing/2014/main" id="{4FAE3D0B-C566-D7D6-2326-8C6CD62683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28959" y="6591300"/>
              <a:ext cx="1082366" cy="742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727;p56">
              <a:extLst>
                <a:ext uri="{FF2B5EF4-FFF2-40B4-BE49-F238E27FC236}">
                  <a16:creationId xmlns:a16="http://schemas.microsoft.com/office/drawing/2014/main" id="{699D4C64-ED97-7616-1CB8-35D6050CCDF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1024043" y="4642862"/>
              <a:ext cx="1082365" cy="10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6FAD0B2-3D1C-B487-B2F4-49FF9E4C44E7}"/>
              </a:ext>
            </a:extLst>
          </p:cNvPr>
          <p:cNvSpPr txBox="1"/>
          <p:nvPr/>
        </p:nvSpPr>
        <p:spPr>
          <a:xfrm>
            <a:off x="1028699" y="2582273"/>
            <a:ext cx="5295900" cy="618144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Different data assets are </a:t>
            </a:r>
            <a:r>
              <a:rPr lang="en-US" sz="2800" b="1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composable</a:t>
            </a:r>
            <a:r>
              <a:rPr lang="en-US" sz="28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 when they are interoperable at the following levels: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82828"/>
              </a:buClr>
              <a:buSzPct val="100000"/>
              <a:buFont typeface="Montserrat"/>
              <a:buAutoNum type="arabicPeriod"/>
            </a:pPr>
            <a:r>
              <a:rPr lang="en-US" sz="28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Technological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ct val="100000"/>
              <a:buFont typeface="Montserrat"/>
              <a:buAutoNum type="arabicPeriod"/>
            </a:pPr>
            <a:r>
              <a:rPr lang="en-US" sz="28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 Syntactic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ct val="100000"/>
              <a:buFont typeface="Montserrat"/>
              <a:buAutoNum type="arabicPeriod"/>
            </a:pPr>
            <a:r>
              <a:rPr lang="en-US" sz="2800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 Semantic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282828"/>
                </a:solidFill>
                <a:latin typeface="Outfit" panose="020B0604020202020204" charset="0"/>
                <a:ea typeface="Montserrat"/>
                <a:cs typeface="Montserrat"/>
                <a:sym typeface="Montserrat"/>
              </a:rPr>
              <a:t>Semantic interoperability is a major challenge. </a:t>
            </a:r>
            <a:endParaRPr lang="en-US" sz="2800" b="1" i="1" dirty="0"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95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906F-0204-06CF-6D39-3602DBA7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993A17-A61A-7D49-FA6B-0B9BA22B6ADB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3D88AFC-1916-2654-B3DE-8DCF37C2D4D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F109EBA-597A-2A73-2D64-46FFF4852C1A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B143175-755D-C660-5B0E-D6DFEAF1EDED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B368AE-F2D2-90CD-11AD-06D536392F6E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7CD7F5D-A6B2-DD96-FECB-56FBE8D44F7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245B962-41BC-5FCC-F2CD-2AE2747EFEF0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254BE00-B0FF-7194-2402-DEBF15A493A5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22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F1DE300-00A2-BFFA-476E-0C0BC885A726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Knowledge as a first-class citizen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64489D0B-9D91-BCA3-FFDE-14C2348CFE8E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Plane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46F12D7-F427-161C-14A4-3955A184D6B2}"/>
              </a:ext>
            </a:extLst>
          </p:cNvPr>
          <p:cNvGrpSpPr/>
          <p:nvPr/>
        </p:nvGrpSpPr>
        <p:grpSpPr>
          <a:xfrm>
            <a:off x="479430" y="2464728"/>
            <a:ext cx="17297400" cy="6387964"/>
            <a:chOff x="457200" y="1104900"/>
            <a:chExt cx="17508560" cy="8382000"/>
          </a:xfrm>
        </p:grpSpPr>
        <p:sp>
          <p:nvSpPr>
            <p:cNvPr id="13" name="Documento 12">
              <a:extLst>
                <a:ext uri="{FF2B5EF4-FFF2-40B4-BE49-F238E27FC236}">
                  <a16:creationId xmlns:a16="http://schemas.microsoft.com/office/drawing/2014/main" id="{B5FFDA16-89C9-A5BE-B1E4-CE87AD1F9F0B}"/>
                </a:ext>
              </a:extLst>
            </p:cNvPr>
            <p:cNvSpPr/>
            <p:nvPr/>
          </p:nvSpPr>
          <p:spPr>
            <a:xfrm>
              <a:off x="16515611" y="7820997"/>
              <a:ext cx="743653" cy="78720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Google Shape;187;p32">
              <a:extLst>
                <a:ext uri="{FF2B5EF4-FFF2-40B4-BE49-F238E27FC236}">
                  <a16:creationId xmlns:a16="http://schemas.microsoft.com/office/drawing/2014/main" id="{8BBB8051-1C7F-497C-9247-20A3E777865B}"/>
                </a:ext>
              </a:extLst>
            </p:cNvPr>
            <p:cNvSpPr/>
            <p:nvPr/>
          </p:nvSpPr>
          <p:spPr>
            <a:xfrm>
              <a:off x="8662324" y="1104900"/>
              <a:ext cx="9276600" cy="7648800"/>
            </a:xfrm>
            <a:prstGeom prst="rect">
              <a:avLst/>
            </a:prstGeom>
            <a:noFill/>
            <a:ln w="19050" cap="flat" cmpd="sng">
              <a:solidFill>
                <a:srgbClr val="E691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/>
            </a:p>
          </p:txBody>
        </p:sp>
        <p:sp>
          <p:nvSpPr>
            <p:cNvPr id="19" name="Google Shape;188;p32">
              <a:extLst>
                <a:ext uri="{FF2B5EF4-FFF2-40B4-BE49-F238E27FC236}">
                  <a16:creationId xmlns:a16="http://schemas.microsoft.com/office/drawing/2014/main" id="{82D81FD1-66DF-4BD5-4290-5E9C9F92E228}"/>
                </a:ext>
              </a:extLst>
            </p:cNvPr>
            <p:cNvSpPr/>
            <p:nvPr/>
          </p:nvSpPr>
          <p:spPr>
            <a:xfrm>
              <a:off x="457200" y="1104900"/>
              <a:ext cx="7619400" cy="7648800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/>
            </a:p>
          </p:txBody>
        </p:sp>
        <p:pic>
          <p:nvPicPr>
            <p:cNvPr id="21" name="Google Shape;189;p32">
              <a:extLst>
                <a:ext uri="{FF2B5EF4-FFF2-40B4-BE49-F238E27FC236}">
                  <a16:creationId xmlns:a16="http://schemas.microsoft.com/office/drawing/2014/main" id="{701FB804-3D36-6EED-6F4B-2B324BB1958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285" b="18476"/>
            <a:stretch/>
          </p:blipFill>
          <p:spPr>
            <a:xfrm>
              <a:off x="624400" y="6338996"/>
              <a:ext cx="938480" cy="736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90;p32">
              <a:extLst>
                <a:ext uri="{FF2B5EF4-FFF2-40B4-BE49-F238E27FC236}">
                  <a16:creationId xmlns:a16="http://schemas.microsoft.com/office/drawing/2014/main" id="{86A1BE5C-BE8C-C814-3DBC-812983EAAC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2495" b="11591"/>
            <a:stretch/>
          </p:blipFill>
          <p:spPr>
            <a:xfrm>
              <a:off x="739816" y="2870189"/>
              <a:ext cx="707648" cy="736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91;p32">
              <a:extLst>
                <a:ext uri="{FF2B5EF4-FFF2-40B4-BE49-F238E27FC236}">
                  <a16:creationId xmlns:a16="http://schemas.microsoft.com/office/drawing/2014/main" id="{F772ACE2-C504-9A43-3A5A-CC2C5EDA6B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838" y="1482001"/>
              <a:ext cx="875604" cy="12003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192;p32">
              <a:extLst>
                <a:ext uri="{FF2B5EF4-FFF2-40B4-BE49-F238E27FC236}">
                  <a16:creationId xmlns:a16="http://schemas.microsoft.com/office/drawing/2014/main" id="{F6F62425-7EA6-BEA1-9227-EBFBB1FB65FA}"/>
                </a:ext>
              </a:extLst>
            </p:cNvPr>
            <p:cNvSpPr txBox="1"/>
            <p:nvPr/>
          </p:nvSpPr>
          <p:spPr>
            <a:xfrm>
              <a:off x="1658590" y="1528046"/>
              <a:ext cx="6315000" cy="1453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 b="1" dirty="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I know the concept of “tree” because I know that …</a:t>
              </a:r>
              <a:endParaRPr sz="2400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193;p32">
              <a:extLst>
                <a:ext uri="{FF2B5EF4-FFF2-40B4-BE49-F238E27FC236}">
                  <a16:creationId xmlns:a16="http://schemas.microsoft.com/office/drawing/2014/main" id="{05366C17-2543-5881-CA37-0939898C41E8}"/>
                </a:ext>
              </a:extLst>
            </p:cNvPr>
            <p:cNvSpPr txBox="1"/>
            <p:nvPr/>
          </p:nvSpPr>
          <p:spPr>
            <a:xfrm>
              <a:off x="1658586" y="2872117"/>
              <a:ext cx="6058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>
                  <a:ea typeface="Montserrat"/>
                  <a:cs typeface="Montserrat"/>
                  <a:sym typeface="Montserrat"/>
                </a:rPr>
                <a:t>… a tree is not a mineral</a:t>
              </a:r>
              <a:endParaRPr sz="2400"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" name="Google Shape;194;p32">
              <a:extLst>
                <a:ext uri="{FF2B5EF4-FFF2-40B4-BE49-F238E27FC236}">
                  <a16:creationId xmlns:a16="http://schemas.microsoft.com/office/drawing/2014/main" id="{CB3DE1BD-38EF-189C-0A3F-24FBC4A4336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131" t="9990" r="13197" b="20434"/>
            <a:stretch/>
          </p:blipFill>
          <p:spPr>
            <a:xfrm>
              <a:off x="709485" y="3940484"/>
              <a:ext cx="768310" cy="908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95;p32">
              <a:extLst>
                <a:ext uri="{FF2B5EF4-FFF2-40B4-BE49-F238E27FC236}">
                  <a16:creationId xmlns:a16="http://schemas.microsoft.com/office/drawing/2014/main" id="{6ECFD191-8DE2-A824-2215-6E6BC83A7543}"/>
                </a:ext>
              </a:extLst>
            </p:cNvPr>
            <p:cNvSpPr txBox="1"/>
            <p:nvPr/>
          </p:nvSpPr>
          <p:spPr>
            <a:xfrm>
              <a:off x="1658586" y="4028380"/>
              <a:ext cx="6058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 dirty="0">
                  <a:ea typeface="Montserrat"/>
                  <a:cs typeface="Montserrat"/>
                  <a:sym typeface="Montserrat"/>
                </a:rPr>
                <a:t>… a tree is a plant</a:t>
              </a:r>
              <a:endParaRPr sz="2400" dirty="0"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196;p32">
              <a:extLst>
                <a:ext uri="{FF2B5EF4-FFF2-40B4-BE49-F238E27FC236}">
                  <a16:creationId xmlns:a16="http://schemas.microsoft.com/office/drawing/2014/main" id="{282D26D0-0CD3-EE8F-2A55-9E84C6FC10DE}"/>
                </a:ext>
              </a:extLst>
            </p:cNvPr>
            <p:cNvSpPr txBox="1"/>
            <p:nvPr/>
          </p:nvSpPr>
          <p:spPr>
            <a:xfrm>
              <a:off x="1658586" y="6340914"/>
              <a:ext cx="6058800" cy="969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 dirty="0">
                  <a:ea typeface="Montserrat"/>
                  <a:cs typeface="Montserrat"/>
                  <a:sym typeface="Montserrat"/>
                </a:rPr>
                <a:t>… a tree is not a bush</a:t>
              </a:r>
              <a:endParaRPr sz="2400" dirty="0"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" name="Google Shape;197;p32">
              <a:extLst>
                <a:ext uri="{FF2B5EF4-FFF2-40B4-BE49-F238E27FC236}">
                  <a16:creationId xmlns:a16="http://schemas.microsoft.com/office/drawing/2014/main" id="{D7BDBDE6-16F5-2E4D-8470-B725D3AF6B9A}"/>
                </a:ext>
              </a:extLst>
            </p:cNvPr>
            <p:cNvSpPr txBox="1"/>
            <p:nvPr/>
          </p:nvSpPr>
          <p:spPr>
            <a:xfrm>
              <a:off x="1562878" y="7324151"/>
              <a:ext cx="60588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 i="1" dirty="0">
                  <a:ea typeface="Montserrat"/>
                  <a:cs typeface="Montserrat"/>
                  <a:sym typeface="Montserrat"/>
                </a:rPr>
                <a:t>… plus other facts that I have learned through experience or reasoning</a:t>
              </a:r>
              <a:endParaRPr sz="2400" i="1" dirty="0"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6" name="Google Shape;198;p32">
              <a:extLst>
                <a:ext uri="{FF2B5EF4-FFF2-40B4-BE49-F238E27FC236}">
                  <a16:creationId xmlns:a16="http://schemas.microsoft.com/office/drawing/2014/main" id="{50F778A1-CF7F-5B7C-C8D4-D7454B55AE3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4213" r="22170" b="11606"/>
            <a:stretch/>
          </p:blipFill>
          <p:spPr>
            <a:xfrm>
              <a:off x="830298" y="4908092"/>
              <a:ext cx="526684" cy="1285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199;p32">
              <a:extLst>
                <a:ext uri="{FF2B5EF4-FFF2-40B4-BE49-F238E27FC236}">
                  <a16:creationId xmlns:a16="http://schemas.microsoft.com/office/drawing/2014/main" id="{D43E92DA-BFED-66B9-AE69-3F3F72384B89}"/>
                </a:ext>
              </a:extLst>
            </p:cNvPr>
            <p:cNvSpPr txBox="1"/>
            <p:nvPr/>
          </p:nvSpPr>
          <p:spPr>
            <a:xfrm>
              <a:off x="1658586" y="5184647"/>
              <a:ext cx="60588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400">
                  <a:ea typeface="Montserrat"/>
                  <a:cs typeface="Montserrat"/>
                  <a:sym typeface="Montserrat"/>
                </a:rPr>
                <a:t>… a tree has a trunk</a:t>
              </a:r>
              <a:endParaRPr sz="2400"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8" name="Google Shape;200;p32">
              <a:extLst>
                <a:ext uri="{FF2B5EF4-FFF2-40B4-BE49-F238E27FC236}">
                  <a16:creationId xmlns:a16="http://schemas.microsoft.com/office/drawing/2014/main" id="{7E995E70-0EBA-84F5-66FE-4F8F08709F7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2320" y="7433404"/>
              <a:ext cx="662624" cy="90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01;p32">
              <a:extLst>
                <a:ext uri="{FF2B5EF4-FFF2-40B4-BE49-F238E27FC236}">
                  <a16:creationId xmlns:a16="http://schemas.microsoft.com/office/drawing/2014/main" id="{B1BA0C3B-80F3-00BB-1D33-E01E74DDE22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285" b="18476"/>
            <a:stretch/>
          </p:blipFill>
          <p:spPr>
            <a:xfrm>
              <a:off x="9583948" y="6695761"/>
              <a:ext cx="1325112" cy="804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02;p32">
              <a:extLst>
                <a:ext uri="{FF2B5EF4-FFF2-40B4-BE49-F238E27FC236}">
                  <a16:creationId xmlns:a16="http://schemas.microsoft.com/office/drawing/2014/main" id="{53260766-3AC5-2320-A32E-BAA8584B5F0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2495" b="11591"/>
            <a:stretch/>
          </p:blipFill>
          <p:spPr>
            <a:xfrm>
              <a:off x="16867365" y="4526987"/>
              <a:ext cx="999182" cy="804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03;p32">
              <a:extLst>
                <a:ext uri="{FF2B5EF4-FFF2-40B4-BE49-F238E27FC236}">
                  <a16:creationId xmlns:a16="http://schemas.microsoft.com/office/drawing/2014/main" id="{B4540CAF-F09F-731C-BFFF-A3A00E8DC07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34141" y="6442327"/>
              <a:ext cx="1236330" cy="131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04;p32">
              <a:extLst>
                <a:ext uri="{FF2B5EF4-FFF2-40B4-BE49-F238E27FC236}">
                  <a16:creationId xmlns:a16="http://schemas.microsoft.com/office/drawing/2014/main" id="{23D36C45-7611-416E-6682-B67AA785F6A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131" t="9990" r="13197" b="20434"/>
            <a:stretch/>
          </p:blipFill>
          <p:spPr>
            <a:xfrm>
              <a:off x="11160586" y="4812495"/>
              <a:ext cx="1084836" cy="992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05;p32">
              <a:extLst>
                <a:ext uri="{FF2B5EF4-FFF2-40B4-BE49-F238E27FC236}">
                  <a16:creationId xmlns:a16="http://schemas.microsoft.com/office/drawing/2014/main" id="{B10A51D5-7339-A6C9-B5C2-57C1E1C9560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4213" r="22170" b="11606"/>
            <a:stretch/>
          </p:blipFill>
          <p:spPr>
            <a:xfrm>
              <a:off x="15090772" y="6395680"/>
              <a:ext cx="743664" cy="140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206;p32">
              <a:extLst>
                <a:ext uri="{FF2B5EF4-FFF2-40B4-BE49-F238E27FC236}">
                  <a16:creationId xmlns:a16="http://schemas.microsoft.com/office/drawing/2014/main" id="{1E51DF3C-FDD9-F5CF-3D01-FCCAA31DE49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471059" y="2205651"/>
              <a:ext cx="999202" cy="9992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" name="Google Shape;207;p32">
              <a:extLst>
                <a:ext uri="{FF2B5EF4-FFF2-40B4-BE49-F238E27FC236}">
                  <a16:creationId xmlns:a16="http://schemas.microsoft.com/office/drawing/2014/main" id="{E0CE679E-ED1E-87DF-7AC2-943919066D9E}"/>
                </a:ext>
              </a:extLst>
            </p:cNvPr>
            <p:cNvCxnSpPr>
              <a:stCxn id="44" idx="1"/>
              <a:endCxn id="42" idx="0"/>
            </p:cNvCxnSpPr>
            <p:nvPr/>
          </p:nvCxnSpPr>
          <p:spPr>
            <a:xfrm flipH="1">
              <a:off x="11703258" y="2705250"/>
              <a:ext cx="2767800" cy="2107200"/>
            </a:xfrm>
            <a:prstGeom prst="bent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6" name="Google Shape;208;p32">
              <a:extLst>
                <a:ext uri="{FF2B5EF4-FFF2-40B4-BE49-F238E27FC236}">
                  <a16:creationId xmlns:a16="http://schemas.microsoft.com/office/drawing/2014/main" id="{554BECF1-280F-E2BA-EDE1-DE35475A8620}"/>
                </a:ext>
              </a:extLst>
            </p:cNvPr>
            <p:cNvCxnSpPr>
              <a:stCxn id="44" idx="3"/>
              <a:endCxn id="40" idx="0"/>
            </p:cNvCxnSpPr>
            <p:nvPr/>
          </p:nvCxnSpPr>
          <p:spPr>
            <a:xfrm>
              <a:off x="15470260" y="2705250"/>
              <a:ext cx="1896600" cy="1821600"/>
            </a:xfrm>
            <a:prstGeom prst="bent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7" name="Google Shape;209;p32">
              <a:extLst>
                <a:ext uri="{FF2B5EF4-FFF2-40B4-BE49-F238E27FC236}">
                  <a16:creationId xmlns:a16="http://schemas.microsoft.com/office/drawing/2014/main" id="{7019F471-7892-F914-0260-52782FA1590E}"/>
                </a:ext>
              </a:extLst>
            </p:cNvPr>
            <p:cNvCxnSpPr>
              <a:stCxn id="42" idx="1"/>
              <a:endCxn id="39" idx="0"/>
            </p:cNvCxnSpPr>
            <p:nvPr/>
          </p:nvCxnSpPr>
          <p:spPr>
            <a:xfrm flipH="1">
              <a:off x="10246786" y="5308746"/>
              <a:ext cx="913800" cy="1387200"/>
            </a:xfrm>
            <a:prstGeom prst="bent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8" name="Google Shape;210;p32">
              <a:extLst>
                <a:ext uri="{FF2B5EF4-FFF2-40B4-BE49-F238E27FC236}">
                  <a16:creationId xmlns:a16="http://schemas.microsoft.com/office/drawing/2014/main" id="{EF82C0E3-1A1C-8991-FCF1-ED0FA50493E9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>
              <a:off x="12245422" y="5308746"/>
              <a:ext cx="906600" cy="1133400"/>
            </a:xfrm>
            <a:prstGeom prst="bentConnector2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49" name="Google Shape;211;p32">
              <a:extLst>
                <a:ext uri="{FF2B5EF4-FFF2-40B4-BE49-F238E27FC236}">
                  <a16:creationId xmlns:a16="http://schemas.microsoft.com/office/drawing/2014/main" id="{D479F8A3-FEB6-A0C9-8C7B-FF68F5C274A1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13770470" y="7098054"/>
              <a:ext cx="1320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50" name="Google Shape;212;p32">
              <a:extLst>
                <a:ext uri="{FF2B5EF4-FFF2-40B4-BE49-F238E27FC236}">
                  <a16:creationId xmlns:a16="http://schemas.microsoft.com/office/drawing/2014/main" id="{2AC45F6F-B412-FD5D-89E9-D8E2C8B43A1B}"/>
                </a:ext>
              </a:extLst>
            </p:cNvPr>
            <p:cNvSpPr txBox="1"/>
            <p:nvPr/>
          </p:nvSpPr>
          <p:spPr>
            <a:xfrm>
              <a:off x="15395550" y="4527001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 u="sng">
                  <a:ea typeface="Courier New"/>
                  <a:cs typeface="Courier New"/>
                  <a:sym typeface="Courier New"/>
                </a:rPr>
                <a:t>Mineral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1" name="Google Shape;213;p32">
              <a:extLst>
                <a:ext uri="{FF2B5EF4-FFF2-40B4-BE49-F238E27FC236}">
                  <a16:creationId xmlns:a16="http://schemas.microsoft.com/office/drawing/2014/main" id="{2C51FE01-DB4C-37A0-68BA-3075C32E1B04}"/>
                </a:ext>
              </a:extLst>
            </p:cNvPr>
            <p:cNvSpPr txBox="1"/>
            <p:nvPr/>
          </p:nvSpPr>
          <p:spPr>
            <a:xfrm>
              <a:off x="13556100" y="1493351"/>
              <a:ext cx="27342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 u="sng">
                  <a:ea typeface="Courier New"/>
                  <a:cs typeface="Courier New"/>
                  <a:sym typeface="Courier New"/>
                </a:rPr>
                <a:t>Natural thing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2" name="Google Shape;214;p32">
              <a:extLst>
                <a:ext uri="{FF2B5EF4-FFF2-40B4-BE49-F238E27FC236}">
                  <a16:creationId xmlns:a16="http://schemas.microsoft.com/office/drawing/2014/main" id="{BEE514BF-FE90-BCFB-D41A-8ACD47AAB7A6}"/>
                </a:ext>
              </a:extLst>
            </p:cNvPr>
            <p:cNvSpPr txBox="1"/>
            <p:nvPr/>
          </p:nvSpPr>
          <p:spPr>
            <a:xfrm>
              <a:off x="12084300" y="4470301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000" u="sng">
                  <a:ea typeface="Courier New"/>
                  <a:cs typeface="Courier New"/>
                  <a:sym typeface="Courier New"/>
                </a:rPr>
                <a:t>Plant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3" name="Google Shape;215;p32">
              <a:extLst>
                <a:ext uri="{FF2B5EF4-FFF2-40B4-BE49-F238E27FC236}">
                  <a16:creationId xmlns:a16="http://schemas.microsoft.com/office/drawing/2014/main" id="{87AA8C00-EF16-19A5-02CD-567564813686}"/>
                </a:ext>
              </a:extLst>
            </p:cNvPr>
            <p:cNvSpPr txBox="1"/>
            <p:nvPr/>
          </p:nvSpPr>
          <p:spPr>
            <a:xfrm>
              <a:off x="9510600" y="7560663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 u="sng">
                  <a:ea typeface="Courier New"/>
                  <a:cs typeface="Courier New"/>
                  <a:sym typeface="Courier New"/>
                </a:rPr>
                <a:t>Bush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" name="Google Shape;216;p32">
              <a:extLst>
                <a:ext uri="{FF2B5EF4-FFF2-40B4-BE49-F238E27FC236}">
                  <a16:creationId xmlns:a16="http://schemas.microsoft.com/office/drawing/2014/main" id="{C96EA040-6827-BF6E-6DF2-E720FBB70EDF}"/>
                </a:ext>
              </a:extLst>
            </p:cNvPr>
            <p:cNvSpPr txBox="1"/>
            <p:nvPr/>
          </p:nvSpPr>
          <p:spPr>
            <a:xfrm>
              <a:off x="12416400" y="7560663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 u="sng">
                  <a:ea typeface="Courier New"/>
                  <a:cs typeface="Courier New"/>
                  <a:sym typeface="Courier New"/>
                </a:rPr>
                <a:t>Tree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" name="Google Shape;217;p32">
              <a:extLst>
                <a:ext uri="{FF2B5EF4-FFF2-40B4-BE49-F238E27FC236}">
                  <a16:creationId xmlns:a16="http://schemas.microsoft.com/office/drawing/2014/main" id="{6DBE2B0B-DC13-9461-3527-935F3D04E119}"/>
                </a:ext>
              </a:extLst>
            </p:cNvPr>
            <p:cNvSpPr txBox="1"/>
            <p:nvPr/>
          </p:nvSpPr>
          <p:spPr>
            <a:xfrm>
              <a:off x="14844950" y="7560663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 u="sng">
                  <a:ea typeface="Courier New"/>
                  <a:cs typeface="Courier New"/>
                  <a:sym typeface="Courier New"/>
                </a:rPr>
                <a:t>Trunk</a:t>
              </a:r>
              <a:endParaRPr sz="2000" u="sng"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6" name="Google Shape;218;p32">
              <a:extLst>
                <a:ext uri="{FF2B5EF4-FFF2-40B4-BE49-F238E27FC236}">
                  <a16:creationId xmlns:a16="http://schemas.microsoft.com/office/drawing/2014/main" id="{C61F6E09-A23E-9B31-69D2-CFE81ABBC095}"/>
                </a:ext>
              </a:extLst>
            </p:cNvPr>
            <p:cNvSpPr txBox="1"/>
            <p:nvPr/>
          </p:nvSpPr>
          <p:spPr>
            <a:xfrm>
              <a:off x="15919650" y="3661727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r"/>
              <a:r>
                <a:rPr lang="en" sz="2000">
                  <a:solidFill>
                    <a:srgbClr val="666666"/>
                  </a:solidFill>
                  <a:ea typeface="Courier New"/>
                  <a:cs typeface="Courier New"/>
                  <a:sym typeface="Courier New"/>
                </a:rPr>
                <a:t>:type of</a:t>
              </a:r>
              <a:endParaRPr sz="2000">
                <a:solidFill>
                  <a:srgbClr val="666666"/>
                </a:solidFill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7" name="Google Shape;219;p32">
              <a:extLst>
                <a:ext uri="{FF2B5EF4-FFF2-40B4-BE49-F238E27FC236}">
                  <a16:creationId xmlns:a16="http://schemas.microsoft.com/office/drawing/2014/main" id="{8F4049C1-2807-A810-C3E5-03DEF68159EF}"/>
                </a:ext>
              </a:extLst>
            </p:cNvPr>
            <p:cNvSpPr txBox="1"/>
            <p:nvPr/>
          </p:nvSpPr>
          <p:spPr>
            <a:xfrm>
              <a:off x="11702750" y="3661727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 sz="2000">
                  <a:solidFill>
                    <a:srgbClr val="666666"/>
                  </a:solidFill>
                  <a:ea typeface="Courier New"/>
                  <a:cs typeface="Courier New"/>
                  <a:sym typeface="Courier New"/>
                </a:rPr>
                <a:t>:type of</a:t>
              </a:r>
              <a:endParaRPr sz="2000">
                <a:solidFill>
                  <a:srgbClr val="666666"/>
                </a:solidFill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8" name="Google Shape;220;p32">
              <a:extLst>
                <a:ext uri="{FF2B5EF4-FFF2-40B4-BE49-F238E27FC236}">
                  <a16:creationId xmlns:a16="http://schemas.microsoft.com/office/drawing/2014/main" id="{ECE10431-5BF8-D397-DED2-DA35D6A419AC}"/>
                </a:ext>
              </a:extLst>
            </p:cNvPr>
            <p:cNvSpPr txBox="1"/>
            <p:nvPr/>
          </p:nvSpPr>
          <p:spPr>
            <a:xfrm>
              <a:off x="13174550" y="5270377"/>
              <a:ext cx="1471800" cy="646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">
                  <a:solidFill>
                    <a:srgbClr val="666666"/>
                  </a:solidFill>
                  <a:ea typeface="Courier New"/>
                  <a:cs typeface="Courier New"/>
                  <a:sym typeface="Courier New"/>
                </a:rPr>
                <a:t>:type of</a:t>
              </a:r>
              <a:endParaRPr>
                <a:solidFill>
                  <a:srgbClr val="666666"/>
                </a:solidFill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9" name="Google Shape;221;p32">
              <a:extLst>
                <a:ext uri="{FF2B5EF4-FFF2-40B4-BE49-F238E27FC236}">
                  <a16:creationId xmlns:a16="http://schemas.microsoft.com/office/drawing/2014/main" id="{514D8873-842D-ED23-37D7-8F18685E4A7E}"/>
                </a:ext>
              </a:extLst>
            </p:cNvPr>
            <p:cNvSpPr txBox="1"/>
            <p:nvPr/>
          </p:nvSpPr>
          <p:spPr>
            <a:xfrm>
              <a:off x="8759650" y="5353627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r"/>
              <a:r>
                <a:rPr lang="en" sz="2000" dirty="0">
                  <a:solidFill>
                    <a:srgbClr val="666666"/>
                  </a:solidFill>
                  <a:ea typeface="Courier New"/>
                  <a:cs typeface="Courier New"/>
                  <a:sym typeface="Courier New"/>
                </a:rPr>
                <a:t>:type of</a:t>
              </a:r>
              <a:endParaRPr sz="2000" dirty="0">
                <a:solidFill>
                  <a:srgbClr val="666666"/>
                </a:solidFill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0" name="Google Shape;222;p32">
              <a:extLst>
                <a:ext uri="{FF2B5EF4-FFF2-40B4-BE49-F238E27FC236}">
                  <a16:creationId xmlns:a16="http://schemas.microsoft.com/office/drawing/2014/main" id="{B3948340-1516-62C6-81E8-79908B017245}"/>
                </a:ext>
              </a:extLst>
            </p:cNvPr>
            <p:cNvSpPr txBox="1"/>
            <p:nvPr/>
          </p:nvSpPr>
          <p:spPr>
            <a:xfrm>
              <a:off x="13542450" y="6451827"/>
              <a:ext cx="1471800" cy="677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/>
              <a:r>
                <a:rPr lang="en" sz="2000">
                  <a:solidFill>
                    <a:srgbClr val="666666"/>
                  </a:solidFill>
                  <a:ea typeface="Courier New"/>
                  <a:cs typeface="Courier New"/>
                  <a:sym typeface="Courier New"/>
                </a:rPr>
                <a:t>:has</a:t>
              </a:r>
              <a:endParaRPr sz="2000">
                <a:solidFill>
                  <a:srgbClr val="666666"/>
                </a:solidFill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" name="Google Shape;223;p32">
              <a:extLst>
                <a:ext uri="{FF2B5EF4-FFF2-40B4-BE49-F238E27FC236}">
                  <a16:creationId xmlns:a16="http://schemas.microsoft.com/office/drawing/2014/main" id="{D6E0EC76-8D0E-0037-69B6-285CDE83176E}"/>
                </a:ext>
              </a:extLst>
            </p:cNvPr>
            <p:cNvSpPr txBox="1"/>
            <p:nvPr/>
          </p:nvSpPr>
          <p:spPr>
            <a:xfrm>
              <a:off x="457224" y="8932500"/>
              <a:ext cx="76194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600" b="1" dirty="0">
                  <a:highlight>
                    <a:srgbClr val="B6D7A8"/>
                  </a:highlight>
                  <a:ea typeface="Montserrat"/>
                  <a:cs typeface="Montserrat"/>
                  <a:sym typeface="Montserrat"/>
                </a:rPr>
                <a:t>Implicit &amp; Personal Knowledge Model</a:t>
              </a:r>
              <a:endParaRPr sz="3600" b="1" dirty="0">
                <a:highlight>
                  <a:srgbClr val="B6D7A8"/>
                </a:highlight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224;p32">
              <a:extLst>
                <a:ext uri="{FF2B5EF4-FFF2-40B4-BE49-F238E27FC236}">
                  <a16:creationId xmlns:a16="http://schemas.microsoft.com/office/drawing/2014/main" id="{AEFAFD44-6095-F706-80FC-5B4BFDA999FE}"/>
                </a:ext>
              </a:extLst>
            </p:cNvPr>
            <p:cNvSpPr txBox="1"/>
            <p:nvPr/>
          </p:nvSpPr>
          <p:spPr>
            <a:xfrm>
              <a:off x="8698624" y="8932500"/>
              <a:ext cx="92040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600" b="1">
                  <a:highlight>
                    <a:srgbClr val="F9CB9C"/>
                  </a:highlight>
                  <a:ea typeface="Montserrat"/>
                  <a:cs typeface="Montserrat"/>
                  <a:sym typeface="Montserrat"/>
                </a:rPr>
                <a:t>Explicit &amp; Shared Knowledge Model</a:t>
              </a:r>
              <a:endParaRPr sz="3600" b="1">
                <a:highlight>
                  <a:srgbClr val="F9CB9C"/>
                </a:highlight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" name="Google Shape;225;p32">
              <a:extLst>
                <a:ext uri="{FF2B5EF4-FFF2-40B4-BE49-F238E27FC236}">
                  <a16:creationId xmlns:a16="http://schemas.microsoft.com/office/drawing/2014/main" id="{D542BFB6-B5E0-7E2D-9A46-557A4B03CE61}"/>
                </a:ext>
              </a:extLst>
            </p:cNvPr>
            <p:cNvSpPr/>
            <p:nvPr/>
          </p:nvSpPr>
          <p:spPr>
            <a:xfrm>
              <a:off x="6890674" y="2358550"/>
              <a:ext cx="3240000" cy="144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200" b="1">
                  <a:ea typeface="Montserrat"/>
                  <a:cs typeface="Montserrat"/>
                  <a:sym typeface="Montserrat"/>
                </a:rPr>
                <a:t>Formalized into</a:t>
              </a:r>
              <a:endParaRPr sz="2200" b="1"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" name="Google Shape;226;p32">
              <a:extLst>
                <a:ext uri="{FF2B5EF4-FFF2-40B4-BE49-F238E27FC236}">
                  <a16:creationId xmlns:a16="http://schemas.microsoft.com/office/drawing/2014/main" id="{5C263E9C-5F53-93AA-B3FE-2220B230E86D}"/>
                </a:ext>
              </a:extLst>
            </p:cNvPr>
            <p:cNvSpPr/>
            <p:nvPr/>
          </p:nvSpPr>
          <p:spPr>
            <a:xfrm>
              <a:off x="6890674" y="3874150"/>
              <a:ext cx="3240000" cy="14400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200" b="1">
                  <a:ea typeface="Montserrat"/>
                  <a:cs typeface="Montserrat"/>
                  <a:sym typeface="Montserrat"/>
                </a:rPr>
                <a:t>Grounded on</a:t>
              </a:r>
              <a:endParaRPr sz="2200" b="1"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227;p32">
              <a:extLst>
                <a:ext uri="{FF2B5EF4-FFF2-40B4-BE49-F238E27FC236}">
                  <a16:creationId xmlns:a16="http://schemas.microsoft.com/office/drawing/2014/main" id="{5D3E317A-CC00-8C73-D20E-1D9DC4815C2A}"/>
                </a:ext>
              </a:extLst>
            </p:cNvPr>
            <p:cNvSpPr/>
            <p:nvPr/>
          </p:nvSpPr>
          <p:spPr>
            <a:xfrm>
              <a:off x="7479274" y="7071550"/>
              <a:ext cx="1325400" cy="10080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/>
            </a:p>
          </p:txBody>
        </p:sp>
        <p:pic>
          <p:nvPicPr>
            <p:cNvPr id="66" name="Google Shape;228;p32">
              <a:extLst>
                <a:ext uri="{FF2B5EF4-FFF2-40B4-BE49-F238E27FC236}">
                  <a16:creationId xmlns:a16="http://schemas.microsoft.com/office/drawing/2014/main" id="{A6C90880-74AD-912F-1A33-B14D0F4EF86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23392" y="7256952"/>
              <a:ext cx="6372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229;p32">
              <a:extLst>
                <a:ext uri="{FF2B5EF4-FFF2-40B4-BE49-F238E27FC236}">
                  <a16:creationId xmlns:a16="http://schemas.microsoft.com/office/drawing/2014/main" id="{FAD8754F-6112-E0B3-52B4-3CCDBFD2C65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3724" y="7894150"/>
              <a:ext cx="743652" cy="743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230;p32">
              <a:extLst>
                <a:ext uri="{FF2B5EF4-FFF2-40B4-BE49-F238E27FC236}">
                  <a16:creationId xmlns:a16="http://schemas.microsoft.com/office/drawing/2014/main" id="{15CF6775-0066-8B1E-721C-97EB8BA1440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856003" y="7160705"/>
              <a:ext cx="743652" cy="743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231;p32">
              <a:extLst>
                <a:ext uri="{FF2B5EF4-FFF2-40B4-BE49-F238E27FC236}">
                  <a16:creationId xmlns:a16="http://schemas.microsoft.com/office/drawing/2014/main" id="{EF0246E5-170D-280F-B042-FEC077DC81FC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752396" y="7071550"/>
              <a:ext cx="743652" cy="743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233;p32">
              <a:extLst>
                <a:ext uri="{FF2B5EF4-FFF2-40B4-BE49-F238E27FC236}">
                  <a16:creationId xmlns:a16="http://schemas.microsoft.com/office/drawing/2014/main" id="{5CE802EF-0B47-9F69-70B2-4208FC669D5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21222" y="7862015"/>
              <a:ext cx="540099" cy="57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34;p32">
              <a:extLst>
                <a:ext uri="{FF2B5EF4-FFF2-40B4-BE49-F238E27FC236}">
                  <a16:creationId xmlns:a16="http://schemas.microsoft.com/office/drawing/2014/main" id="{5EC5A0C9-0D4B-8230-E2FE-8ADCDA23F7FC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222108" y="7731102"/>
              <a:ext cx="743652" cy="7436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9093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54F13-1563-71DC-34F6-C80A657A0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051E90-8AF1-861B-F845-A36C9ACD457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8E0379B-DB28-8DC7-FC3D-AA69DE000799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2AD9674-7464-2428-528C-1B2CCA21E142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2C0BDE-251F-A546-ADAC-49821790241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620142-3999-5E54-9E8E-BD5D537248F5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E1CEBE-275B-1EC2-0104-336FE515E619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B65060C-C6B0-18AC-3A84-72D734F4596C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23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51EF79-A206-C2B9-04E9-43E4E8FF34D1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Semantic linking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1DDFD39-FC9B-C062-F9DD-9032B5AC35A4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Plane</a:t>
            </a: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5C7E2251-924A-2B87-6CBC-2118BDF347BE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82E72E52-BB79-5B44-B04F-8251E0398F8A}"/>
              </a:ext>
            </a:extLst>
          </p:cNvPr>
          <p:cNvGrpSpPr/>
          <p:nvPr/>
        </p:nvGrpSpPr>
        <p:grpSpPr>
          <a:xfrm>
            <a:off x="705441" y="3185063"/>
            <a:ext cx="17143450" cy="5997037"/>
            <a:chOff x="521150" y="2879694"/>
            <a:chExt cx="17245700" cy="6862751"/>
          </a:xfrm>
        </p:grpSpPr>
        <p:sp>
          <p:nvSpPr>
            <p:cNvPr id="127" name="Google Shape;1054;p71">
              <a:extLst>
                <a:ext uri="{FF2B5EF4-FFF2-40B4-BE49-F238E27FC236}">
                  <a16:creationId xmlns:a16="http://schemas.microsoft.com/office/drawing/2014/main" id="{245FFBF9-5C9B-2AD4-735E-23AD53BF6498}"/>
                </a:ext>
              </a:extLst>
            </p:cNvPr>
            <p:cNvSpPr/>
            <p:nvPr/>
          </p:nvSpPr>
          <p:spPr>
            <a:xfrm>
              <a:off x="521150" y="2879694"/>
              <a:ext cx="4644000" cy="580680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96" name="Google Shape;1055;p71">
              <a:extLst>
                <a:ext uri="{FF2B5EF4-FFF2-40B4-BE49-F238E27FC236}">
                  <a16:creationId xmlns:a16="http://schemas.microsoft.com/office/drawing/2014/main" id="{ED152EBD-39C2-3516-0CD2-2CBA741A051F}"/>
                </a:ext>
              </a:extLst>
            </p:cNvPr>
            <p:cNvSpPr/>
            <p:nvPr/>
          </p:nvSpPr>
          <p:spPr>
            <a:xfrm>
              <a:off x="5472006" y="2879694"/>
              <a:ext cx="5638200" cy="580680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97" name="Google Shape;1056;p71">
              <a:extLst>
                <a:ext uri="{FF2B5EF4-FFF2-40B4-BE49-F238E27FC236}">
                  <a16:creationId xmlns:a16="http://schemas.microsoft.com/office/drawing/2014/main" id="{A5297524-C5BA-D92B-30A0-A565C505A2C6}"/>
                </a:ext>
              </a:extLst>
            </p:cNvPr>
            <p:cNvSpPr/>
            <p:nvPr/>
          </p:nvSpPr>
          <p:spPr>
            <a:xfrm>
              <a:off x="11417050" y="2879694"/>
              <a:ext cx="6349800" cy="580680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98" name="Google Shape;1059;p71">
              <a:extLst>
                <a:ext uri="{FF2B5EF4-FFF2-40B4-BE49-F238E27FC236}">
                  <a16:creationId xmlns:a16="http://schemas.microsoft.com/office/drawing/2014/main" id="{6605BAD6-A690-B1FF-34F4-6B9D560A4760}"/>
                </a:ext>
              </a:extLst>
            </p:cNvPr>
            <p:cNvSpPr/>
            <p:nvPr/>
          </p:nvSpPr>
          <p:spPr>
            <a:xfrm>
              <a:off x="12409776" y="5975150"/>
              <a:ext cx="645000" cy="5820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99" name="Google Shape;1060;p71">
              <a:extLst>
                <a:ext uri="{FF2B5EF4-FFF2-40B4-BE49-F238E27FC236}">
                  <a16:creationId xmlns:a16="http://schemas.microsoft.com/office/drawing/2014/main" id="{1C9A6D15-B1B1-D4E0-973D-04052378B9F6}"/>
                </a:ext>
              </a:extLst>
            </p:cNvPr>
            <p:cNvSpPr/>
            <p:nvPr/>
          </p:nvSpPr>
          <p:spPr>
            <a:xfrm>
              <a:off x="12733450" y="4404800"/>
              <a:ext cx="645000" cy="5820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0" name="Google Shape;1061;p71">
              <a:extLst>
                <a:ext uri="{FF2B5EF4-FFF2-40B4-BE49-F238E27FC236}">
                  <a16:creationId xmlns:a16="http://schemas.microsoft.com/office/drawing/2014/main" id="{B8162308-618E-281B-6C01-ED9C35B758DC}"/>
                </a:ext>
              </a:extLst>
            </p:cNvPr>
            <p:cNvSpPr/>
            <p:nvPr/>
          </p:nvSpPr>
          <p:spPr>
            <a:xfrm>
              <a:off x="13216776" y="5418950"/>
              <a:ext cx="491400" cy="4032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1" name="Google Shape;1062;p71">
              <a:extLst>
                <a:ext uri="{FF2B5EF4-FFF2-40B4-BE49-F238E27FC236}">
                  <a16:creationId xmlns:a16="http://schemas.microsoft.com/office/drawing/2014/main" id="{D50276E7-8E2B-14BD-1712-0C4A5F1A2393}"/>
                </a:ext>
              </a:extLst>
            </p:cNvPr>
            <p:cNvSpPr/>
            <p:nvPr/>
          </p:nvSpPr>
          <p:spPr>
            <a:xfrm>
              <a:off x="13768050" y="4695550"/>
              <a:ext cx="645000" cy="582000"/>
            </a:xfrm>
            <a:prstGeom prst="ellipse">
              <a:avLst/>
            </a:prstGeom>
            <a:solidFill>
              <a:srgbClr val="51AB2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2" name="Google Shape;1063;p71">
              <a:extLst>
                <a:ext uri="{FF2B5EF4-FFF2-40B4-BE49-F238E27FC236}">
                  <a16:creationId xmlns:a16="http://schemas.microsoft.com/office/drawing/2014/main" id="{950A112C-1E01-CC4B-3DF2-824E0E48AFEF}"/>
                </a:ext>
              </a:extLst>
            </p:cNvPr>
            <p:cNvSpPr/>
            <p:nvPr/>
          </p:nvSpPr>
          <p:spPr>
            <a:xfrm>
              <a:off x="13868350" y="5680550"/>
              <a:ext cx="919800" cy="787200"/>
            </a:xfrm>
            <a:prstGeom prst="ellipse">
              <a:avLst/>
            </a:prstGeom>
            <a:solidFill>
              <a:srgbClr val="51AB2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3" name="Google Shape;1064;p71">
              <a:extLst>
                <a:ext uri="{FF2B5EF4-FFF2-40B4-BE49-F238E27FC236}">
                  <a16:creationId xmlns:a16="http://schemas.microsoft.com/office/drawing/2014/main" id="{CEB4E715-0C64-3F12-F988-6B28DB8E84FB}"/>
                </a:ext>
              </a:extLst>
            </p:cNvPr>
            <p:cNvSpPr/>
            <p:nvPr/>
          </p:nvSpPr>
          <p:spPr>
            <a:xfrm>
              <a:off x="14718900" y="4404800"/>
              <a:ext cx="645000" cy="582000"/>
            </a:xfrm>
            <a:prstGeom prst="ellipse">
              <a:avLst/>
            </a:prstGeom>
            <a:solidFill>
              <a:srgbClr val="3D8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4" name="Google Shape;1065;p71">
              <a:extLst>
                <a:ext uri="{FF2B5EF4-FFF2-40B4-BE49-F238E27FC236}">
                  <a16:creationId xmlns:a16="http://schemas.microsoft.com/office/drawing/2014/main" id="{CBBF52C6-D203-C8A9-A879-DEFFF5F62E93}"/>
                </a:ext>
              </a:extLst>
            </p:cNvPr>
            <p:cNvSpPr/>
            <p:nvPr/>
          </p:nvSpPr>
          <p:spPr>
            <a:xfrm>
              <a:off x="15158950" y="5811950"/>
              <a:ext cx="491400" cy="403200"/>
            </a:xfrm>
            <a:prstGeom prst="ellipse">
              <a:avLst/>
            </a:prstGeom>
            <a:solidFill>
              <a:srgbClr val="3D8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05" name="Google Shape;1066;p71">
              <a:extLst>
                <a:ext uri="{FF2B5EF4-FFF2-40B4-BE49-F238E27FC236}">
                  <a16:creationId xmlns:a16="http://schemas.microsoft.com/office/drawing/2014/main" id="{C0A8B41D-F42C-55E1-23B0-A89462AB4340}"/>
                </a:ext>
              </a:extLst>
            </p:cNvPr>
            <p:cNvSpPr/>
            <p:nvPr/>
          </p:nvSpPr>
          <p:spPr>
            <a:xfrm>
              <a:off x="16313900" y="5085550"/>
              <a:ext cx="919800" cy="787200"/>
            </a:xfrm>
            <a:prstGeom prst="ellipse">
              <a:avLst/>
            </a:prstGeom>
            <a:solidFill>
              <a:srgbClr val="3D8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131" name="Google Shape;1067;p71">
              <a:extLst>
                <a:ext uri="{FF2B5EF4-FFF2-40B4-BE49-F238E27FC236}">
                  <a16:creationId xmlns:a16="http://schemas.microsoft.com/office/drawing/2014/main" id="{3F2965E5-DEE9-1CF1-08E6-A96B732660BB}"/>
                </a:ext>
              </a:extLst>
            </p:cNvPr>
            <p:cNvCxnSpPr>
              <a:stCxn id="4098" idx="0"/>
              <a:endCxn id="4099" idx="3"/>
            </p:cNvCxnSpPr>
            <p:nvPr/>
          </p:nvCxnSpPr>
          <p:spPr>
            <a:xfrm rot="10800000" flipH="1">
              <a:off x="12732276" y="4901750"/>
              <a:ext cx="95400" cy="10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2" name="Google Shape;1068;p71">
              <a:extLst>
                <a:ext uri="{FF2B5EF4-FFF2-40B4-BE49-F238E27FC236}">
                  <a16:creationId xmlns:a16="http://schemas.microsoft.com/office/drawing/2014/main" id="{107AFDDD-F9D9-001F-8ED3-821628EAE941}"/>
                </a:ext>
              </a:extLst>
            </p:cNvPr>
            <p:cNvCxnSpPr>
              <a:stCxn id="4099" idx="5"/>
              <a:endCxn id="4100" idx="0"/>
            </p:cNvCxnSpPr>
            <p:nvPr/>
          </p:nvCxnSpPr>
          <p:spPr>
            <a:xfrm>
              <a:off x="13283992" y="4901568"/>
              <a:ext cx="1782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3" name="Google Shape;1069;p71">
              <a:extLst>
                <a:ext uri="{FF2B5EF4-FFF2-40B4-BE49-F238E27FC236}">
                  <a16:creationId xmlns:a16="http://schemas.microsoft.com/office/drawing/2014/main" id="{E974E15F-FB63-C285-6472-F37367BD9E3F}"/>
                </a:ext>
              </a:extLst>
            </p:cNvPr>
            <p:cNvCxnSpPr>
              <a:stCxn id="4100" idx="2"/>
              <a:endCxn id="4098" idx="7"/>
            </p:cNvCxnSpPr>
            <p:nvPr/>
          </p:nvCxnSpPr>
          <p:spPr>
            <a:xfrm flipH="1">
              <a:off x="12960576" y="5620550"/>
              <a:ext cx="256200" cy="43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4" name="Google Shape;1070;p71">
              <a:extLst>
                <a:ext uri="{FF2B5EF4-FFF2-40B4-BE49-F238E27FC236}">
                  <a16:creationId xmlns:a16="http://schemas.microsoft.com/office/drawing/2014/main" id="{C6588381-456E-9207-5256-7C7F5CA8389B}"/>
                </a:ext>
              </a:extLst>
            </p:cNvPr>
            <p:cNvCxnSpPr>
              <a:stCxn id="4099" idx="6"/>
              <a:endCxn id="4101" idx="2"/>
            </p:cNvCxnSpPr>
            <p:nvPr/>
          </p:nvCxnSpPr>
          <p:spPr>
            <a:xfrm>
              <a:off x="13378450" y="4695800"/>
              <a:ext cx="389400" cy="29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5" name="Google Shape;1071;p71">
              <a:extLst>
                <a:ext uri="{FF2B5EF4-FFF2-40B4-BE49-F238E27FC236}">
                  <a16:creationId xmlns:a16="http://schemas.microsoft.com/office/drawing/2014/main" id="{451A0333-EC2F-0094-ACB0-88EAE3A18793}"/>
                </a:ext>
              </a:extLst>
            </p:cNvPr>
            <p:cNvCxnSpPr>
              <a:stCxn id="4102" idx="2"/>
              <a:endCxn id="4100" idx="6"/>
            </p:cNvCxnSpPr>
            <p:nvPr/>
          </p:nvCxnSpPr>
          <p:spPr>
            <a:xfrm rot="10800000">
              <a:off x="13708150" y="5620550"/>
              <a:ext cx="160200" cy="45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6" name="Google Shape;1072;p71">
              <a:extLst>
                <a:ext uri="{FF2B5EF4-FFF2-40B4-BE49-F238E27FC236}">
                  <a16:creationId xmlns:a16="http://schemas.microsoft.com/office/drawing/2014/main" id="{0E031B1D-F80B-ABBC-59C8-122B2F3B0636}"/>
                </a:ext>
              </a:extLst>
            </p:cNvPr>
            <p:cNvCxnSpPr>
              <a:stCxn id="4101" idx="4"/>
              <a:endCxn id="4102" idx="0"/>
            </p:cNvCxnSpPr>
            <p:nvPr/>
          </p:nvCxnSpPr>
          <p:spPr>
            <a:xfrm>
              <a:off x="14090550" y="5277550"/>
              <a:ext cx="237600" cy="40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7" name="Google Shape;1073;p71">
              <a:extLst>
                <a:ext uri="{FF2B5EF4-FFF2-40B4-BE49-F238E27FC236}">
                  <a16:creationId xmlns:a16="http://schemas.microsoft.com/office/drawing/2014/main" id="{DC4AADE5-C650-14B3-45F5-C904917CA918}"/>
                </a:ext>
              </a:extLst>
            </p:cNvPr>
            <p:cNvCxnSpPr>
              <a:stCxn id="4102" idx="7"/>
              <a:endCxn id="4103" idx="3"/>
            </p:cNvCxnSpPr>
            <p:nvPr/>
          </p:nvCxnSpPr>
          <p:spPr>
            <a:xfrm rot="10800000" flipH="1">
              <a:off x="14653448" y="4901832"/>
              <a:ext cx="160200" cy="8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8" name="Google Shape;1074;p71">
              <a:extLst>
                <a:ext uri="{FF2B5EF4-FFF2-40B4-BE49-F238E27FC236}">
                  <a16:creationId xmlns:a16="http://schemas.microsoft.com/office/drawing/2014/main" id="{D70D52D7-484D-2B16-C5AD-5AF74874711C}"/>
                </a:ext>
              </a:extLst>
            </p:cNvPr>
            <p:cNvCxnSpPr>
              <a:stCxn id="4104" idx="0"/>
              <a:endCxn id="4103" idx="4"/>
            </p:cNvCxnSpPr>
            <p:nvPr/>
          </p:nvCxnSpPr>
          <p:spPr>
            <a:xfrm rot="10800000">
              <a:off x="15041650" y="4986950"/>
              <a:ext cx="363000" cy="82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9" name="Google Shape;1075;p71">
              <a:extLst>
                <a:ext uri="{FF2B5EF4-FFF2-40B4-BE49-F238E27FC236}">
                  <a16:creationId xmlns:a16="http://schemas.microsoft.com/office/drawing/2014/main" id="{1C8B7C28-AE08-0252-6893-0612C1A6A010}"/>
                </a:ext>
              </a:extLst>
            </p:cNvPr>
            <p:cNvCxnSpPr>
              <a:stCxn id="4103" idx="6"/>
              <a:endCxn id="4105" idx="2"/>
            </p:cNvCxnSpPr>
            <p:nvPr/>
          </p:nvCxnSpPr>
          <p:spPr>
            <a:xfrm>
              <a:off x="15363900" y="4695800"/>
              <a:ext cx="949800" cy="78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40" name="Google Shape;1076;p71">
              <a:extLst>
                <a:ext uri="{FF2B5EF4-FFF2-40B4-BE49-F238E27FC236}">
                  <a16:creationId xmlns:a16="http://schemas.microsoft.com/office/drawing/2014/main" id="{D0FD6B44-19DD-5FEB-016A-FCF5E896778F}"/>
                </a:ext>
              </a:extLst>
            </p:cNvPr>
            <p:cNvCxnSpPr>
              <a:stCxn id="4104" idx="6"/>
              <a:endCxn id="4105" idx="3"/>
            </p:cNvCxnSpPr>
            <p:nvPr/>
          </p:nvCxnSpPr>
          <p:spPr>
            <a:xfrm rot="10800000" flipH="1">
              <a:off x="15650350" y="5757350"/>
              <a:ext cx="798000" cy="25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41" name="Google Shape;1077;p71">
              <a:extLst>
                <a:ext uri="{FF2B5EF4-FFF2-40B4-BE49-F238E27FC236}">
                  <a16:creationId xmlns:a16="http://schemas.microsoft.com/office/drawing/2014/main" id="{834C3CC3-C5B0-B1FC-5B3D-7C8BCA5BD594}"/>
                </a:ext>
              </a:extLst>
            </p:cNvPr>
            <p:cNvSpPr/>
            <p:nvPr/>
          </p:nvSpPr>
          <p:spPr>
            <a:xfrm>
              <a:off x="797700" y="4269250"/>
              <a:ext cx="4088400" cy="29220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08C1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2800">
                <a:solidFill>
                  <a:srgbClr val="000000"/>
                </a:solidFill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42" name="Google Shape;1078;p71">
              <a:extLst>
                <a:ext uri="{FF2B5EF4-FFF2-40B4-BE49-F238E27FC236}">
                  <a16:creationId xmlns:a16="http://schemas.microsoft.com/office/drawing/2014/main" id="{0F34BC96-791F-881A-F2EE-0681E3F03429}"/>
                </a:ext>
              </a:extLst>
            </p:cNvPr>
            <p:cNvSpPr/>
            <p:nvPr/>
          </p:nvSpPr>
          <p:spPr>
            <a:xfrm>
              <a:off x="1936700" y="6409400"/>
              <a:ext cx="1750700" cy="582000"/>
            </a:xfrm>
            <a:prstGeom prst="flowChartMagneticDisk">
              <a:avLst/>
            </a:prstGeom>
            <a:solidFill>
              <a:srgbClr val="FF9B61">
                <a:alpha val="4906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chemeClr val="lt1"/>
                  </a:solidFill>
                  <a:ea typeface="Proxima Nova"/>
                  <a:cs typeface="Proxima Nova"/>
                  <a:sym typeface="Proxima Nova"/>
                </a:rPr>
                <a:t>infra</a:t>
              </a:r>
              <a:endParaRPr sz="2000">
                <a:solidFill>
                  <a:schemeClr val="lt1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43" name="Google Shape;1079;p71">
              <a:extLst>
                <a:ext uri="{FF2B5EF4-FFF2-40B4-BE49-F238E27FC236}">
                  <a16:creationId xmlns:a16="http://schemas.microsoft.com/office/drawing/2014/main" id="{6D5CEAC2-BCEE-C3F7-3F9C-EB44EFA98775}"/>
                </a:ext>
              </a:extLst>
            </p:cNvPr>
            <p:cNvSpPr/>
            <p:nvPr/>
          </p:nvSpPr>
          <p:spPr>
            <a:xfrm>
              <a:off x="6188550" y="3695050"/>
              <a:ext cx="4396200" cy="4001400"/>
            </a:xfrm>
            <a:prstGeom prst="foldedCorner">
              <a:avLst>
                <a:gd name="adj" fmla="val 10505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2800">
                <a:solidFill>
                  <a:srgbClr val="000000"/>
                </a:solidFill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44" name="Google Shape;1080;p71">
              <a:extLst>
                <a:ext uri="{FF2B5EF4-FFF2-40B4-BE49-F238E27FC236}">
                  <a16:creationId xmlns:a16="http://schemas.microsoft.com/office/drawing/2014/main" id="{8F83C25C-628B-6A98-A83C-8C966D703CB3}"/>
                </a:ext>
              </a:extLst>
            </p:cNvPr>
            <p:cNvSpPr/>
            <p:nvPr/>
          </p:nvSpPr>
          <p:spPr>
            <a:xfrm>
              <a:off x="6586350" y="4056450"/>
              <a:ext cx="3600600" cy="2692800"/>
            </a:xfrm>
            <a:prstGeom prst="roundRect">
              <a:avLst>
                <a:gd name="adj" fmla="val 16667"/>
              </a:avLst>
            </a:prstGeom>
            <a:solidFill>
              <a:srgbClr val="EFEFEF">
                <a:alpha val="5490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2400" b="1">
                <a:solidFill>
                  <a:srgbClr val="000000"/>
                </a:solidFill>
                <a:ea typeface="Barlow"/>
                <a:cs typeface="Barlow"/>
                <a:sym typeface="Barlow"/>
              </a:endParaRPr>
            </a:p>
          </p:txBody>
        </p:sp>
        <p:sp>
          <p:nvSpPr>
            <p:cNvPr id="4145" name="Google Shape;1081;p71">
              <a:extLst>
                <a:ext uri="{FF2B5EF4-FFF2-40B4-BE49-F238E27FC236}">
                  <a16:creationId xmlns:a16="http://schemas.microsoft.com/office/drawing/2014/main" id="{15A66954-C12B-F123-3BE1-8996F3CE51A4}"/>
                </a:ext>
              </a:extLst>
            </p:cNvPr>
            <p:cNvSpPr/>
            <p:nvPr/>
          </p:nvSpPr>
          <p:spPr>
            <a:xfrm>
              <a:off x="6990576" y="4755550"/>
              <a:ext cx="2791800" cy="471600"/>
            </a:xfrm>
            <a:prstGeom prst="roundRect">
              <a:avLst>
                <a:gd name="adj" fmla="val 16667"/>
              </a:avLst>
            </a:prstGeom>
            <a:solidFill>
              <a:srgbClr val="EFEFEF">
                <a:alpha val="5490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2400">
                  <a:solidFill>
                    <a:srgbClr val="000000"/>
                  </a:solidFill>
                  <a:ea typeface="Barlow Light"/>
                  <a:cs typeface="Barlow Light"/>
                  <a:sym typeface="Barlow Light"/>
                </a:rPr>
                <a:t>API</a:t>
              </a:r>
              <a:endParaRPr sz="2400">
                <a:solidFill>
                  <a:srgbClr val="000000"/>
                </a:solidFill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46" name="Google Shape;1082;p71">
              <a:extLst>
                <a:ext uri="{FF2B5EF4-FFF2-40B4-BE49-F238E27FC236}">
                  <a16:creationId xmlns:a16="http://schemas.microsoft.com/office/drawing/2014/main" id="{C977FB88-D51B-133E-08BD-91270899F88C}"/>
                </a:ext>
              </a:extLst>
            </p:cNvPr>
            <p:cNvSpPr/>
            <p:nvPr/>
          </p:nvSpPr>
          <p:spPr>
            <a:xfrm>
              <a:off x="7447650" y="5343850"/>
              <a:ext cx="2334000" cy="471600"/>
            </a:xfrm>
            <a:prstGeom prst="roundRect">
              <a:avLst>
                <a:gd name="adj" fmla="val 16667"/>
              </a:avLst>
            </a:prstGeom>
            <a:solidFill>
              <a:srgbClr val="EFEFEF">
                <a:alpha val="5490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2400">
                  <a:ea typeface="Barlow Light"/>
                  <a:cs typeface="Barlow Light"/>
                  <a:sym typeface="Barlow Light"/>
                </a:rPr>
                <a:t>Data Contract</a:t>
              </a:r>
              <a:endParaRPr sz="2400"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47" name="Google Shape;1083;p71">
              <a:extLst>
                <a:ext uri="{FF2B5EF4-FFF2-40B4-BE49-F238E27FC236}">
                  <a16:creationId xmlns:a16="http://schemas.microsoft.com/office/drawing/2014/main" id="{4E29725F-55AA-A624-62DE-E81DDBCD1D26}"/>
                </a:ext>
              </a:extLst>
            </p:cNvPr>
            <p:cNvSpPr txBox="1"/>
            <p:nvPr/>
          </p:nvSpPr>
          <p:spPr>
            <a:xfrm>
              <a:off x="6990576" y="4166700"/>
              <a:ext cx="27918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400" b="1">
                  <a:ea typeface="Barlow"/>
                  <a:cs typeface="Barlow"/>
                  <a:sym typeface="Barlow"/>
                </a:rPr>
                <a:t>Ports</a:t>
              </a:r>
              <a:endParaRPr sz="3600">
                <a:solidFill>
                  <a:schemeClr val="dk2"/>
                </a:solidFill>
                <a:ea typeface="Barlow Black"/>
                <a:cs typeface="Barlow Black"/>
                <a:sym typeface="Barlow Black"/>
              </a:endParaRPr>
            </a:p>
          </p:txBody>
        </p:sp>
        <p:grpSp>
          <p:nvGrpSpPr>
            <p:cNvPr id="4148" name="Google Shape;1084;p71">
              <a:extLst>
                <a:ext uri="{FF2B5EF4-FFF2-40B4-BE49-F238E27FC236}">
                  <a16:creationId xmlns:a16="http://schemas.microsoft.com/office/drawing/2014/main" id="{3B546A85-9AA2-2EB0-FAB7-BC4E3D65A0DB}"/>
                </a:ext>
              </a:extLst>
            </p:cNvPr>
            <p:cNvGrpSpPr/>
            <p:nvPr/>
          </p:nvGrpSpPr>
          <p:grpSpPr>
            <a:xfrm>
              <a:off x="3694175" y="4781200"/>
              <a:ext cx="2618326" cy="1968000"/>
              <a:chOff x="2423637" y="2628725"/>
              <a:chExt cx="1309163" cy="984000"/>
            </a:xfrm>
          </p:grpSpPr>
          <p:sp>
            <p:nvSpPr>
              <p:cNvPr id="4181" name="Google Shape;1085;p71">
                <a:extLst>
                  <a:ext uri="{FF2B5EF4-FFF2-40B4-BE49-F238E27FC236}">
                    <a16:creationId xmlns:a16="http://schemas.microsoft.com/office/drawing/2014/main" id="{6D3FCFCD-184B-14F6-44BC-05C32C50AFDB}"/>
                  </a:ext>
                </a:extLst>
              </p:cNvPr>
              <p:cNvSpPr/>
              <p:nvPr/>
            </p:nvSpPr>
            <p:spPr>
              <a:xfrm>
                <a:off x="2476400" y="2628725"/>
                <a:ext cx="1256400" cy="984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endParaRPr sz="2800">
                  <a:solidFill>
                    <a:srgbClr val="000000"/>
                  </a:solidFill>
                  <a:ea typeface="Barlow Light"/>
                  <a:cs typeface="Barlow Light"/>
                  <a:sym typeface="Barlow Light"/>
                </a:endParaRPr>
              </a:p>
            </p:txBody>
          </p:sp>
          <p:sp>
            <p:nvSpPr>
              <p:cNvPr id="4182" name="Google Shape;1086;p71">
                <a:extLst>
                  <a:ext uri="{FF2B5EF4-FFF2-40B4-BE49-F238E27FC236}">
                    <a16:creationId xmlns:a16="http://schemas.microsoft.com/office/drawing/2014/main" id="{E1659836-0956-3911-27B4-CCD3A5870F1A}"/>
                  </a:ext>
                </a:extLst>
              </p:cNvPr>
              <p:cNvSpPr txBox="1"/>
              <p:nvPr/>
            </p:nvSpPr>
            <p:spPr>
              <a:xfrm rot="-821">
                <a:off x="2423637" y="2889887"/>
                <a:ext cx="1256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" sz="3600">
                    <a:solidFill>
                      <a:srgbClr val="FFFFFF"/>
                    </a:solidFill>
                    <a:ea typeface="Barlow Light"/>
                    <a:cs typeface="Barlow Light"/>
                    <a:sym typeface="Barlow Light"/>
                  </a:rPr>
                  <a:t>Exposes</a:t>
                </a:r>
                <a:endParaRPr sz="3600">
                  <a:solidFill>
                    <a:srgbClr val="FFFFFF"/>
                  </a:solidFill>
                  <a:ea typeface="Barlow Light"/>
                  <a:cs typeface="Barlow Light"/>
                  <a:sym typeface="Barlow Light"/>
                </a:endParaRPr>
              </a:p>
            </p:txBody>
          </p:sp>
        </p:grpSp>
        <p:sp>
          <p:nvSpPr>
            <p:cNvPr id="4149" name="Google Shape;1087;p71">
              <a:extLst>
                <a:ext uri="{FF2B5EF4-FFF2-40B4-BE49-F238E27FC236}">
                  <a16:creationId xmlns:a16="http://schemas.microsoft.com/office/drawing/2014/main" id="{C130B2BF-6165-8B30-459A-110287A06CB2}"/>
                </a:ext>
              </a:extLst>
            </p:cNvPr>
            <p:cNvSpPr/>
            <p:nvPr/>
          </p:nvSpPr>
          <p:spPr>
            <a:xfrm>
              <a:off x="6586350" y="6848850"/>
              <a:ext cx="3600600" cy="505200"/>
            </a:xfrm>
            <a:prstGeom prst="roundRect">
              <a:avLst>
                <a:gd name="adj" fmla="val 16667"/>
              </a:avLst>
            </a:prstGeom>
            <a:solidFill>
              <a:srgbClr val="EFEFEF">
                <a:alpha val="5490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2400" b="1">
                  <a:ea typeface="Barlow"/>
                  <a:cs typeface="Barlow"/>
                  <a:sym typeface="Barlow"/>
                </a:rPr>
                <a:t>Internal Components</a:t>
              </a:r>
              <a:endParaRPr sz="2400" b="1">
                <a:solidFill>
                  <a:srgbClr val="000000"/>
                </a:solidFill>
                <a:ea typeface="Barlow"/>
                <a:cs typeface="Barlow"/>
                <a:sym typeface="Barlow"/>
              </a:endParaRPr>
            </a:p>
          </p:txBody>
        </p:sp>
        <p:sp>
          <p:nvSpPr>
            <p:cNvPr id="4150" name="Google Shape;1088;p71">
              <a:extLst>
                <a:ext uri="{FF2B5EF4-FFF2-40B4-BE49-F238E27FC236}">
                  <a16:creationId xmlns:a16="http://schemas.microsoft.com/office/drawing/2014/main" id="{CA330335-028F-7FE2-0008-D682DB5D92FB}"/>
                </a:ext>
              </a:extLst>
            </p:cNvPr>
            <p:cNvSpPr/>
            <p:nvPr/>
          </p:nvSpPr>
          <p:spPr>
            <a:xfrm>
              <a:off x="7836000" y="5932150"/>
              <a:ext cx="1946400" cy="471600"/>
            </a:xfrm>
            <a:prstGeom prst="roundRect">
              <a:avLst>
                <a:gd name="adj" fmla="val 16667"/>
              </a:avLst>
            </a:prstGeom>
            <a:solidFill>
              <a:srgbClr val="EFEFEF">
                <a:alpha val="5490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2400">
                  <a:ea typeface="Barlow Light"/>
                  <a:cs typeface="Barlow Light"/>
                  <a:sym typeface="Barlow Light"/>
                </a:rPr>
                <a:t>Schema</a:t>
              </a:r>
              <a:endParaRPr sz="2400"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51" name="Google Shape;1089;p71">
              <a:extLst>
                <a:ext uri="{FF2B5EF4-FFF2-40B4-BE49-F238E27FC236}">
                  <a16:creationId xmlns:a16="http://schemas.microsoft.com/office/drawing/2014/main" id="{C4583EBF-E2D9-0AE9-F21E-E67B49BECE16}"/>
                </a:ext>
              </a:extLst>
            </p:cNvPr>
            <p:cNvSpPr/>
            <p:nvPr/>
          </p:nvSpPr>
          <p:spPr>
            <a:xfrm>
              <a:off x="6918850" y="4906150"/>
              <a:ext cx="155400" cy="17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52" name="Google Shape;1090;p71">
              <a:extLst>
                <a:ext uri="{FF2B5EF4-FFF2-40B4-BE49-F238E27FC236}">
                  <a16:creationId xmlns:a16="http://schemas.microsoft.com/office/drawing/2014/main" id="{DA2886C4-A527-48ED-361F-2B21E2433887}"/>
                </a:ext>
              </a:extLst>
            </p:cNvPr>
            <p:cNvSpPr/>
            <p:nvPr/>
          </p:nvSpPr>
          <p:spPr>
            <a:xfrm>
              <a:off x="7357050" y="5382950"/>
              <a:ext cx="155400" cy="17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53" name="Google Shape;1091;p71">
              <a:extLst>
                <a:ext uri="{FF2B5EF4-FFF2-40B4-BE49-F238E27FC236}">
                  <a16:creationId xmlns:a16="http://schemas.microsoft.com/office/drawing/2014/main" id="{064C74B8-C9B5-1B11-0904-FEB7D55A3220}"/>
                </a:ext>
              </a:extLst>
            </p:cNvPr>
            <p:cNvSpPr/>
            <p:nvPr/>
          </p:nvSpPr>
          <p:spPr>
            <a:xfrm>
              <a:off x="7357050" y="5645050"/>
              <a:ext cx="155400" cy="17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54" name="Google Shape;1092;p71">
              <a:extLst>
                <a:ext uri="{FF2B5EF4-FFF2-40B4-BE49-F238E27FC236}">
                  <a16:creationId xmlns:a16="http://schemas.microsoft.com/office/drawing/2014/main" id="{73ACABF8-E2CA-0EE9-4F38-A297519A5B30}"/>
                </a:ext>
              </a:extLst>
            </p:cNvPr>
            <p:cNvSpPr/>
            <p:nvPr/>
          </p:nvSpPr>
          <p:spPr>
            <a:xfrm>
              <a:off x="7757050" y="6082750"/>
              <a:ext cx="155400" cy="17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155" name="Google Shape;1093;p71">
              <a:extLst>
                <a:ext uri="{FF2B5EF4-FFF2-40B4-BE49-F238E27FC236}">
                  <a16:creationId xmlns:a16="http://schemas.microsoft.com/office/drawing/2014/main" id="{61B98DE7-DBE3-42F5-40F6-E5EF9E20FA9B}"/>
                </a:ext>
              </a:extLst>
            </p:cNvPr>
            <p:cNvCxnSpPr>
              <a:stCxn id="4151" idx="2"/>
              <a:endCxn id="4152" idx="2"/>
            </p:cNvCxnSpPr>
            <p:nvPr/>
          </p:nvCxnSpPr>
          <p:spPr>
            <a:xfrm>
              <a:off x="6918850" y="4991350"/>
              <a:ext cx="438000" cy="477000"/>
            </a:xfrm>
            <a:prstGeom prst="bentConnector5">
              <a:avLst>
                <a:gd name="adj1" fmla="val -31906"/>
                <a:gd name="adj2" fmla="val 97799"/>
                <a:gd name="adj3" fmla="val 677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56" name="Google Shape;1094;p71">
              <a:extLst>
                <a:ext uri="{FF2B5EF4-FFF2-40B4-BE49-F238E27FC236}">
                  <a16:creationId xmlns:a16="http://schemas.microsoft.com/office/drawing/2014/main" id="{8D590572-F4B3-63FA-4B27-3A893D14B028}"/>
                </a:ext>
              </a:extLst>
            </p:cNvPr>
            <p:cNvCxnSpPr>
              <a:stCxn id="4153" idx="2"/>
              <a:endCxn id="4154" idx="2"/>
            </p:cNvCxnSpPr>
            <p:nvPr/>
          </p:nvCxnSpPr>
          <p:spPr>
            <a:xfrm>
              <a:off x="7357050" y="5730250"/>
              <a:ext cx="400200" cy="438000"/>
            </a:xfrm>
            <a:prstGeom prst="bentConnector5">
              <a:avLst>
                <a:gd name="adj1" fmla="val -42079"/>
                <a:gd name="adj2" fmla="val 98733"/>
                <a:gd name="adj3" fmla="val 6939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4157" name="Google Shape;1095;p71">
              <a:extLst>
                <a:ext uri="{FF2B5EF4-FFF2-40B4-BE49-F238E27FC236}">
                  <a16:creationId xmlns:a16="http://schemas.microsoft.com/office/drawing/2014/main" id="{0A4A0921-919D-F0C4-8E5E-2C1569F8E7F5}"/>
                </a:ext>
              </a:extLst>
            </p:cNvPr>
            <p:cNvSpPr/>
            <p:nvPr/>
          </p:nvSpPr>
          <p:spPr>
            <a:xfrm>
              <a:off x="9879200" y="5595226"/>
              <a:ext cx="2512800" cy="1145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" sz="3600">
                  <a:solidFill>
                    <a:schemeClr val="lt1"/>
                  </a:solidFill>
                  <a:ea typeface="Barlow Light"/>
                  <a:cs typeface="Barlow Light"/>
                  <a:sym typeface="Barlow Light"/>
                </a:rPr>
                <a:t>Links to</a:t>
              </a:r>
              <a:endParaRPr sz="2800">
                <a:solidFill>
                  <a:schemeClr val="lt1"/>
                </a:solidFill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4158" name="Google Shape;1096;p71">
              <a:extLst>
                <a:ext uri="{FF2B5EF4-FFF2-40B4-BE49-F238E27FC236}">
                  <a16:creationId xmlns:a16="http://schemas.microsoft.com/office/drawing/2014/main" id="{908F1266-6406-9B70-B33D-7FCC10530901}"/>
                </a:ext>
              </a:extLst>
            </p:cNvPr>
            <p:cNvSpPr txBox="1"/>
            <p:nvPr/>
          </p:nvSpPr>
          <p:spPr>
            <a:xfrm>
              <a:off x="798950" y="2879696"/>
              <a:ext cx="4088400" cy="8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 i="1" dirty="0">
                  <a:solidFill>
                    <a:schemeClr val="dk2"/>
                  </a:solidFill>
                  <a:ea typeface="Proxima Nova"/>
                  <a:cs typeface="Proxima Nova"/>
                  <a:sym typeface="Proxima Nova"/>
                </a:rPr>
                <a:t>Data Product</a:t>
              </a:r>
              <a:endParaRPr sz="3000" b="1" i="1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59" name="Google Shape;1097;p71">
              <a:extLst>
                <a:ext uri="{FF2B5EF4-FFF2-40B4-BE49-F238E27FC236}">
                  <a16:creationId xmlns:a16="http://schemas.microsoft.com/office/drawing/2014/main" id="{E4470D34-73A8-9317-A786-D14F98167CF0}"/>
                </a:ext>
              </a:extLst>
            </p:cNvPr>
            <p:cNvSpPr txBox="1"/>
            <p:nvPr/>
          </p:nvSpPr>
          <p:spPr>
            <a:xfrm>
              <a:off x="5725050" y="2879696"/>
              <a:ext cx="5080124" cy="7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 i="1" dirty="0">
                  <a:solidFill>
                    <a:schemeClr val="dk2"/>
                  </a:solidFill>
                  <a:ea typeface="Proxima Nova"/>
                  <a:cs typeface="Proxima Nova"/>
                  <a:sym typeface="Proxima Nova"/>
                </a:rPr>
                <a:t>Data Product Descriptor</a:t>
              </a:r>
              <a:endParaRPr sz="3000" b="1" i="1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60" name="Google Shape;1098;p71">
              <a:extLst>
                <a:ext uri="{FF2B5EF4-FFF2-40B4-BE49-F238E27FC236}">
                  <a16:creationId xmlns:a16="http://schemas.microsoft.com/office/drawing/2014/main" id="{B6D73CBB-751D-D2B4-2DB8-45941A0CB40C}"/>
                </a:ext>
              </a:extLst>
            </p:cNvPr>
            <p:cNvSpPr txBox="1"/>
            <p:nvPr/>
          </p:nvSpPr>
          <p:spPr>
            <a:xfrm>
              <a:off x="11886050" y="2879696"/>
              <a:ext cx="5494200" cy="8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 i="1">
                  <a:solidFill>
                    <a:schemeClr val="dk2"/>
                  </a:solidFill>
                  <a:ea typeface="Proxima Nova"/>
                  <a:cs typeface="Proxima Nova"/>
                  <a:sym typeface="Proxima Nova"/>
                </a:rPr>
                <a:t>Enterprise Ontology</a:t>
              </a:r>
              <a:endParaRPr sz="3000" b="1" i="1">
                <a:solidFill>
                  <a:schemeClr val="dk2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61" name="Google Shape;1099;p71">
              <a:extLst>
                <a:ext uri="{FF2B5EF4-FFF2-40B4-BE49-F238E27FC236}">
                  <a16:creationId xmlns:a16="http://schemas.microsoft.com/office/drawing/2014/main" id="{4F7644F3-CCC8-EAD8-F178-F3EE32D0D739}"/>
                </a:ext>
              </a:extLst>
            </p:cNvPr>
            <p:cNvSpPr txBox="1"/>
            <p:nvPr/>
          </p:nvSpPr>
          <p:spPr>
            <a:xfrm>
              <a:off x="5472000" y="7696450"/>
              <a:ext cx="5638200" cy="9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>
                  <a:solidFill>
                    <a:srgbClr val="242424"/>
                  </a:solidFill>
                  <a:ea typeface="Proxima Nova"/>
                  <a:cs typeface="Proxima Nova"/>
                  <a:sym typeface="Proxima Nova"/>
                </a:rPr>
                <a:t>Information Plane</a:t>
              </a:r>
              <a:endParaRPr sz="3000" b="1">
                <a:solidFill>
                  <a:srgbClr val="242424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62" name="Google Shape;1100;p71">
              <a:extLst>
                <a:ext uri="{FF2B5EF4-FFF2-40B4-BE49-F238E27FC236}">
                  <a16:creationId xmlns:a16="http://schemas.microsoft.com/office/drawing/2014/main" id="{5167F786-16C9-CB8C-13A0-A58E5108B01F}"/>
                </a:ext>
              </a:extLst>
            </p:cNvPr>
            <p:cNvSpPr txBox="1"/>
            <p:nvPr/>
          </p:nvSpPr>
          <p:spPr>
            <a:xfrm>
              <a:off x="11417050" y="7696450"/>
              <a:ext cx="6349800" cy="9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>
                  <a:solidFill>
                    <a:srgbClr val="242424"/>
                  </a:solidFill>
                  <a:ea typeface="Proxima Nova"/>
                  <a:cs typeface="Proxima Nova"/>
                  <a:sym typeface="Proxima Nova"/>
                </a:rPr>
                <a:t>Knowledge Plane</a:t>
              </a:r>
              <a:endParaRPr sz="3000" b="1">
                <a:solidFill>
                  <a:srgbClr val="242424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63" name="Google Shape;1101;p71">
              <a:extLst>
                <a:ext uri="{FF2B5EF4-FFF2-40B4-BE49-F238E27FC236}">
                  <a16:creationId xmlns:a16="http://schemas.microsoft.com/office/drawing/2014/main" id="{2C59F1C7-E335-14B2-5E73-3A925646AA1F}"/>
                </a:ext>
              </a:extLst>
            </p:cNvPr>
            <p:cNvSpPr txBox="1"/>
            <p:nvPr/>
          </p:nvSpPr>
          <p:spPr>
            <a:xfrm>
              <a:off x="521150" y="7696450"/>
              <a:ext cx="4644000" cy="9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3000" b="1" dirty="0">
                  <a:solidFill>
                    <a:srgbClr val="242424"/>
                  </a:solidFill>
                  <a:ea typeface="Proxima Nova"/>
                  <a:cs typeface="Proxima Nova"/>
                  <a:sym typeface="Proxima Nova"/>
                </a:rPr>
                <a:t>Data Plane</a:t>
              </a:r>
              <a:endParaRPr sz="3000" b="1" dirty="0">
                <a:solidFill>
                  <a:srgbClr val="242424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64" name="Google Shape;1102;p71">
              <a:extLst>
                <a:ext uri="{FF2B5EF4-FFF2-40B4-BE49-F238E27FC236}">
                  <a16:creationId xmlns:a16="http://schemas.microsoft.com/office/drawing/2014/main" id="{9F6ED464-E89B-C438-1EED-E22F0595BBC7}"/>
                </a:ext>
              </a:extLst>
            </p:cNvPr>
            <p:cNvSpPr/>
            <p:nvPr/>
          </p:nvSpPr>
          <p:spPr>
            <a:xfrm rot="5400000">
              <a:off x="5550450" y="3759600"/>
              <a:ext cx="552600" cy="10406400"/>
            </a:xfrm>
            <a:prstGeom prst="rightBrace">
              <a:avLst>
                <a:gd name="adj1" fmla="val 50000"/>
                <a:gd name="adj2" fmla="val 4942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165" name="Google Shape;1103;p71">
              <a:extLst>
                <a:ext uri="{FF2B5EF4-FFF2-40B4-BE49-F238E27FC236}">
                  <a16:creationId xmlns:a16="http://schemas.microsoft.com/office/drawing/2014/main" id="{13E2CE8C-842E-E30F-3033-CD197D90D63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89046"/>
            <a:stretch/>
          </p:blipFill>
          <p:spPr>
            <a:xfrm>
              <a:off x="13941550" y="9326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6" name="Google Shape;1104;p71">
              <a:extLst>
                <a:ext uri="{FF2B5EF4-FFF2-40B4-BE49-F238E27FC236}">
                  <a16:creationId xmlns:a16="http://schemas.microsoft.com/office/drawing/2014/main" id="{3B0D3A10-1FDD-133A-BD20-4503FF51461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63566" r="25480"/>
            <a:stretch/>
          </p:blipFill>
          <p:spPr>
            <a:xfrm>
              <a:off x="14442950" y="9326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7" name="Google Shape;1105;p71">
              <a:extLst>
                <a:ext uri="{FF2B5EF4-FFF2-40B4-BE49-F238E27FC236}">
                  <a16:creationId xmlns:a16="http://schemas.microsoft.com/office/drawing/2014/main" id="{06BF5781-5A27-CB3A-D5A7-4DB1091917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6526" r="12519"/>
            <a:stretch/>
          </p:blipFill>
          <p:spPr>
            <a:xfrm>
              <a:off x="5338650" y="935606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8" name="Google Shape;1106;p71">
              <a:extLst>
                <a:ext uri="{FF2B5EF4-FFF2-40B4-BE49-F238E27FC236}">
                  <a16:creationId xmlns:a16="http://schemas.microsoft.com/office/drawing/2014/main" id="{5D9F3047-166F-ABA4-3F8A-B765FF6685C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931" r="75114"/>
            <a:stretch/>
          </p:blipFill>
          <p:spPr>
            <a:xfrm>
              <a:off x="14944350" y="9326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9" name="Google Shape;1107;p71">
              <a:extLst>
                <a:ext uri="{FF2B5EF4-FFF2-40B4-BE49-F238E27FC236}">
                  <a16:creationId xmlns:a16="http://schemas.microsoft.com/office/drawing/2014/main" id="{2299F01B-9E91-FE8E-C9A4-EBC14C402F4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6526" r="12519"/>
            <a:stretch/>
          </p:blipFill>
          <p:spPr>
            <a:xfrm>
              <a:off x="6113550" y="935606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0" name="Google Shape;1108;p71">
              <a:extLst>
                <a:ext uri="{FF2B5EF4-FFF2-40B4-BE49-F238E27FC236}">
                  <a16:creationId xmlns:a16="http://schemas.microsoft.com/office/drawing/2014/main" id="{BF061CFF-165F-A3D9-5543-4A39973A02E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6526" r="12519"/>
            <a:stretch/>
          </p:blipFill>
          <p:spPr>
            <a:xfrm>
              <a:off x="5725050" y="935606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1" name="Google Shape;1109;p71">
              <a:extLst>
                <a:ext uri="{FF2B5EF4-FFF2-40B4-BE49-F238E27FC236}">
                  <a16:creationId xmlns:a16="http://schemas.microsoft.com/office/drawing/2014/main" id="{C885DD71-528E-08DC-1BBC-69A97C5DECBC}"/>
                </a:ext>
              </a:extLst>
            </p:cNvPr>
            <p:cNvSpPr/>
            <p:nvPr/>
          </p:nvSpPr>
          <p:spPr>
            <a:xfrm rot="5400000">
              <a:off x="14331000" y="5900550"/>
              <a:ext cx="552600" cy="6218400"/>
            </a:xfrm>
            <a:prstGeom prst="rightBrace">
              <a:avLst>
                <a:gd name="adj1" fmla="val 50000"/>
                <a:gd name="adj2" fmla="val 4942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72" name="Google Shape;1110;p71">
              <a:extLst>
                <a:ext uri="{FF2B5EF4-FFF2-40B4-BE49-F238E27FC236}">
                  <a16:creationId xmlns:a16="http://schemas.microsoft.com/office/drawing/2014/main" id="{29902662-4FCE-8224-126D-EFF233CAB875}"/>
                </a:ext>
              </a:extLst>
            </p:cNvPr>
            <p:cNvSpPr txBox="1"/>
            <p:nvPr/>
          </p:nvSpPr>
          <p:spPr>
            <a:xfrm>
              <a:off x="2063647" y="9325773"/>
              <a:ext cx="3285386" cy="416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/>
              <a:r>
                <a:rPr lang="en" sz="2200" dirty="0">
                  <a:solidFill>
                    <a:schemeClr val="dk2"/>
                  </a:solidFill>
                  <a:ea typeface="Proxima Nova"/>
                  <a:cs typeface="Proxima Nova"/>
                  <a:sym typeface="Proxima Nova"/>
                </a:rPr>
                <a:t>Data Product Team</a:t>
              </a:r>
              <a:endParaRPr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73" name="Google Shape;1111;p71">
              <a:extLst>
                <a:ext uri="{FF2B5EF4-FFF2-40B4-BE49-F238E27FC236}">
                  <a16:creationId xmlns:a16="http://schemas.microsoft.com/office/drawing/2014/main" id="{CD2A2295-8110-6B31-756A-D80E732CFEE9}"/>
                </a:ext>
              </a:extLst>
            </p:cNvPr>
            <p:cNvSpPr txBox="1"/>
            <p:nvPr/>
          </p:nvSpPr>
          <p:spPr>
            <a:xfrm>
              <a:off x="10894448" y="9359973"/>
              <a:ext cx="2973902" cy="348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/>
              <a:r>
                <a:rPr lang="en" sz="2200" dirty="0">
                  <a:solidFill>
                    <a:schemeClr val="dk2"/>
                  </a:solidFill>
                  <a:ea typeface="Proxima Nova"/>
                  <a:cs typeface="Proxima Nova"/>
                  <a:sym typeface="Proxima Nova"/>
                </a:rPr>
                <a:t>Modelling Teams</a:t>
              </a:r>
              <a:endParaRPr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174" name="Google Shape;1112;p71">
              <a:extLst>
                <a:ext uri="{FF2B5EF4-FFF2-40B4-BE49-F238E27FC236}">
                  <a16:creationId xmlns:a16="http://schemas.microsoft.com/office/drawing/2014/main" id="{CDCD534E-D0F6-CB30-1FEE-B98BA285ECA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3904" y="5845838"/>
              <a:ext cx="453748" cy="427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5" name="Google Shape;1113;p71">
              <a:extLst>
                <a:ext uri="{FF2B5EF4-FFF2-40B4-BE49-F238E27FC236}">
                  <a16:creationId xmlns:a16="http://schemas.microsoft.com/office/drawing/2014/main" id="{10617BA4-BBD9-9072-3190-F9DA1CC3AEE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93800" y="5845776"/>
              <a:ext cx="453748" cy="427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6" name="Google Shape;1114;p71">
              <a:extLst>
                <a:ext uri="{FF2B5EF4-FFF2-40B4-BE49-F238E27FC236}">
                  <a16:creationId xmlns:a16="http://schemas.microsoft.com/office/drawing/2014/main" id="{E93556A6-EC94-575E-2435-DDD658D8DE9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1450" y="4907100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7" name="Google Shape;1115;p71">
              <a:extLst>
                <a:ext uri="{FF2B5EF4-FFF2-40B4-BE49-F238E27FC236}">
                  <a16:creationId xmlns:a16="http://schemas.microsoft.com/office/drawing/2014/main" id="{3CF8A766-0394-23D5-09AB-EBAC5E80527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1250" y="4907100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8" name="Google Shape;1116;p71">
              <a:extLst>
                <a:ext uri="{FF2B5EF4-FFF2-40B4-BE49-F238E27FC236}">
                  <a16:creationId xmlns:a16="http://schemas.microsoft.com/office/drawing/2014/main" id="{6547889F-A4FC-F482-2274-35ECA22CEC3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1050" y="4907100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9" name="Google Shape;1117;p71">
              <a:extLst>
                <a:ext uri="{FF2B5EF4-FFF2-40B4-BE49-F238E27FC236}">
                  <a16:creationId xmlns:a16="http://schemas.microsoft.com/office/drawing/2014/main" id="{216474BC-C4FF-2E9B-7D41-71C13805FE7F}"/>
                </a:ext>
              </a:extLst>
            </p:cNvPr>
            <p:cNvSpPr txBox="1"/>
            <p:nvPr/>
          </p:nvSpPr>
          <p:spPr>
            <a:xfrm>
              <a:off x="1903850" y="5514076"/>
              <a:ext cx="1846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chemeClr val="lt1"/>
                  </a:solidFill>
                  <a:ea typeface="Proxima Nova"/>
                  <a:cs typeface="Proxima Nova"/>
                  <a:sym typeface="Proxima Nova"/>
                </a:rPr>
                <a:t>Dati</a:t>
              </a:r>
              <a:endParaRPr sz="2000">
                <a:solidFill>
                  <a:schemeClr val="lt1"/>
                </a:solidFill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80" name="Google Shape;1118;p71">
              <a:extLst>
                <a:ext uri="{FF2B5EF4-FFF2-40B4-BE49-F238E27FC236}">
                  <a16:creationId xmlns:a16="http://schemas.microsoft.com/office/drawing/2014/main" id="{A8D3181E-EAC9-6BB6-77D4-8F9267C819EC}"/>
                </a:ext>
              </a:extLst>
            </p:cNvPr>
            <p:cNvSpPr txBox="1"/>
            <p:nvPr/>
          </p:nvSpPr>
          <p:spPr>
            <a:xfrm>
              <a:off x="2002550" y="4472276"/>
              <a:ext cx="1846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r>
                <a:rPr lang="en" sz="2000">
                  <a:solidFill>
                    <a:schemeClr val="lt1"/>
                  </a:solidFill>
                  <a:ea typeface="Proxima Nova"/>
                  <a:cs typeface="Proxima Nova"/>
                  <a:sym typeface="Proxima Nova"/>
                </a:rPr>
                <a:t>Apps</a:t>
              </a:r>
              <a:endParaRPr sz="2000">
                <a:solidFill>
                  <a:schemeClr val="lt1"/>
                </a:solidFill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183" name="Google Shape;1102;p71">
            <a:extLst>
              <a:ext uri="{FF2B5EF4-FFF2-40B4-BE49-F238E27FC236}">
                <a16:creationId xmlns:a16="http://schemas.microsoft.com/office/drawing/2014/main" id="{668749D9-3C11-998B-A2C7-571FD8851446}"/>
              </a:ext>
            </a:extLst>
          </p:cNvPr>
          <p:cNvSpPr/>
          <p:nvPr/>
        </p:nvSpPr>
        <p:spPr>
          <a:xfrm rot="16200000">
            <a:off x="5738138" y="-2234457"/>
            <a:ext cx="482891" cy="10344700"/>
          </a:xfrm>
          <a:prstGeom prst="rightBrace">
            <a:avLst>
              <a:gd name="adj1" fmla="val 50000"/>
              <a:gd name="adj2" fmla="val 494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ea typeface="Proxima Nova"/>
              <a:cs typeface="Proxima Nova"/>
              <a:sym typeface="Proxima Nova"/>
            </a:endParaRPr>
          </a:p>
        </p:txBody>
      </p:sp>
      <p:sp>
        <p:nvSpPr>
          <p:cNvPr id="4184" name="Google Shape;1109;p71">
            <a:extLst>
              <a:ext uri="{FF2B5EF4-FFF2-40B4-BE49-F238E27FC236}">
                <a16:creationId xmlns:a16="http://schemas.microsoft.com/office/drawing/2014/main" id="{5EF6DB80-D31D-2518-E8D9-3A7EF22198EC}"/>
              </a:ext>
            </a:extLst>
          </p:cNvPr>
          <p:cNvSpPr/>
          <p:nvPr/>
        </p:nvSpPr>
        <p:spPr>
          <a:xfrm rot="16200000">
            <a:off x="14466628" y="-157164"/>
            <a:ext cx="482891" cy="6181531"/>
          </a:xfrm>
          <a:prstGeom prst="rightBrace">
            <a:avLst>
              <a:gd name="adj1" fmla="val 50000"/>
              <a:gd name="adj2" fmla="val 494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ea typeface="Proxima Nova"/>
              <a:cs typeface="Proxima Nova"/>
              <a:sym typeface="Proxima Nova"/>
            </a:endParaRPr>
          </a:p>
        </p:txBody>
      </p:sp>
      <p:sp>
        <p:nvSpPr>
          <p:cNvPr id="4185" name="Google Shape;1110;p71">
            <a:extLst>
              <a:ext uri="{FF2B5EF4-FFF2-40B4-BE49-F238E27FC236}">
                <a16:creationId xmlns:a16="http://schemas.microsoft.com/office/drawing/2014/main" id="{4D82876F-04C9-B4AA-C88F-E2DA66541AE7}"/>
              </a:ext>
            </a:extLst>
          </p:cNvPr>
          <p:cNvSpPr txBox="1"/>
          <p:nvPr/>
        </p:nvSpPr>
        <p:spPr>
          <a:xfrm>
            <a:off x="6221029" y="2249036"/>
            <a:ext cx="3265907" cy="36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Search </a:t>
            </a:r>
            <a:r>
              <a:rPr lang="en" sz="2200" b="1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INTO</a:t>
            </a:r>
            <a:r>
              <a:rPr lang="en"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 data</a:t>
            </a:r>
            <a:endParaRPr sz="2200" dirty="0">
              <a:solidFill>
                <a:schemeClr val="dk2"/>
              </a:solidFill>
              <a:ea typeface="Proxima Nova"/>
              <a:cs typeface="Proxima Nova"/>
              <a:sym typeface="Proxima Nova"/>
            </a:endParaRPr>
          </a:p>
        </p:txBody>
      </p:sp>
      <p:pic>
        <p:nvPicPr>
          <p:cNvPr id="4186" name="Google Shape;727;p56">
            <a:extLst>
              <a:ext uri="{FF2B5EF4-FFF2-40B4-BE49-F238E27FC236}">
                <a16:creationId xmlns:a16="http://schemas.microsoft.com/office/drawing/2014/main" id="{7A706196-5047-EAD4-E8CE-B55E20B403B0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565660" y="2085230"/>
            <a:ext cx="719905" cy="577264"/>
          </a:xfrm>
          <a:prstGeom prst="rect">
            <a:avLst/>
          </a:prstGeom>
          <a:noFill/>
          <a:ln>
            <a:noFill/>
          </a:ln>
        </p:spPr>
      </p:pic>
      <p:sp>
        <p:nvSpPr>
          <p:cNvPr id="4187" name="Google Shape;1110;p71">
            <a:extLst>
              <a:ext uri="{FF2B5EF4-FFF2-40B4-BE49-F238E27FC236}">
                <a16:creationId xmlns:a16="http://schemas.microsoft.com/office/drawing/2014/main" id="{FB9DF4A5-E780-AF47-76E5-A649603715B3}"/>
              </a:ext>
            </a:extLst>
          </p:cNvPr>
          <p:cNvSpPr txBox="1"/>
          <p:nvPr/>
        </p:nvSpPr>
        <p:spPr>
          <a:xfrm>
            <a:off x="14978590" y="2247110"/>
            <a:ext cx="2820249" cy="36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Search </a:t>
            </a:r>
            <a:r>
              <a:rPr lang="en" sz="2200" b="1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FOR</a:t>
            </a:r>
            <a:r>
              <a:rPr lang="en" sz="2200" dirty="0">
                <a:solidFill>
                  <a:schemeClr val="dk2"/>
                </a:solidFill>
                <a:ea typeface="Proxima Nova"/>
                <a:cs typeface="Proxima Nova"/>
                <a:sym typeface="Proxima Nova"/>
              </a:rPr>
              <a:t> data</a:t>
            </a:r>
            <a:endParaRPr sz="2200" dirty="0">
              <a:solidFill>
                <a:schemeClr val="dk2"/>
              </a:solidFill>
              <a:ea typeface="Proxima Nova"/>
              <a:cs typeface="Proxima Nova"/>
              <a:sym typeface="Proxima Nova"/>
            </a:endParaRPr>
          </a:p>
        </p:txBody>
      </p:sp>
      <p:pic>
        <p:nvPicPr>
          <p:cNvPr id="4188" name="Google Shape;727;p56">
            <a:extLst>
              <a:ext uri="{FF2B5EF4-FFF2-40B4-BE49-F238E27FC236}">
                <a16:creationId xmlns:a16="http://schemas.microsoft.com/office/drawing/2014/main" id="{2C70788C-99D8-9A67-DC88-67DE05B3905F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4323221" y="2055759"/>
            <a:ext cx="719905" cy="577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7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82958-F101-B75C-CC72-07EC4E316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2FA70B-BC45-2E64-2C58-36EA7825A56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17" r="-20140" b="-145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4DE1DA2-D527-5A14-CEBF-882ED0201846}"/>
              </a:ext>
            </a:extLst>
          </p:cNvPr>
          <p:cNvSpPr txBox="1"/>
          <p:nvPr/>
        </p:nvSpPr>
        <p:spPr>
          <a:xfrm>
            <a:off x="1028700" y="3060430"/>
            <a:ext cx="10858500" cy="2421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03 </a:t>
            </a:r>
          </a:p>
          <a:p>
            <a:pPr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Knowledge Mesh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9A337C0-B76A-569B-3B31-3F5F71D173E3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8F964F2-E8AB-0182-70AA-4423F906A4DF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718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ECC9-56E4-492B-3359-217B6DF2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FDAFBDF-17B8-6B48-427F-8B172815C7B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FB3D991-8D6C-3608-8EBD-82DB6454BBCE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02FA173-BD67-933E-E5C1-7C360C515876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B41D275-38B7-6DFA-6ECD-F18816B6CF3A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BCE41A-49D0-FCFF-5AD0-0A1D902FB8D6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308233-D65B-72F7-9CF0-07A67C64A1A8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E2C730D-03A1-4C05-EFF0-2D4F4C75455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6A0C08E-7226-DBE9-A6A1-4917666E2952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25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8096999-5A77-B849-026E-6651205D4B68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Federated conceptual modeling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9124629F-8050-14AC-C1D6-90A3ED14AE2B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370436AA-99B8-E9E4-350C-15F72B9E11D3}"/>
              </a:ext>
            </a:extLst>
          </p:cNvPr>
          <p:cNvGrpSpPr/>
          <p:nvPr/>
        </p:nvGrpSpPr>
        <p:grpSpPr>
          <a:xfrm>
            <a:off x="1044568" y="2509947"/>
            <a:ext cx="16198864" cy="6326100"/>
            <a:chOff x="517000" y="2246400"/>
            <a:chExt cx="17690100" cy="7984400"/>
          </a:xfrm>
        </p:grpSpPr>
        <p:sp>
          <p:nvSpPr>
            <p:cNvPr id="40" name="Google Shape;973;p61">
              <a:extLst>
                <a:ext uri="{FF2B5EF4-FFF2-40B4-BE49-F238E27FC236}">
                  <a16:creationId xmlns:a16="http://schemas.microsoft.com/office/drawing/2014/main" id="{03018ADB-B874-BC2C-ACAA-3C532F6C37D8}"/>
                </a:ext>
              </a:extLst>
            </p:cNvPr>
            <p:cNvSpPr/>
            <p:nvPr/>
          </p:nvSpPr>
          <p:spPr>
            <a:xfrm>
              <a:off x="556900" y="9215000"/>
              <a:ext cx="17650200" cy="1015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41" name="Google Shape;974;p61">
              <a:extLst>
                <a:ext uri="{FF2B5EF4-FFF2-40B4-BE49-F238E27FC236}">
                  <a16:creationId xmlns:a16="http://schemas.microsoft.com/office/drawing/2014/main" id="{C998A4AC-422B-A002-8D33-B5AA8A767273}"/>
                </a:ext>
              </a:extLst>
            </p:cNvPr>
            <p:cNvCxnSpPr/>
            <p:nvPr/>
          </p:nvCxnSpPr>
          <p:spPr>
            <a:xfrm>
              <a:off x="517000" y="5919050"/>
              <a:ext cx="17436000" cy="180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975;p61">
              <a:extLst>
                <a:ext uri="{FF2B5EF4-FFF2-40B4-BE49-F238E27FC236}">
                  <a16:creationId xmlns:a16="http://schemas.microsoft.com/office/drawing/2014/main" id="{1D181885-93AE-FF37-877E-094EBCE1B49D}"/>
                </a:ext>
              </a:extLst>
            </p:cNvPr>
            <p:cNvSpPr/>
            <p:nvPr/>
          </p:nvSpPr>
          <p:spPr>
            <a:xfrm>
              <a:off x="13590184" y="5330650"/>
              <a:ext cx="3928200" cy="12126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Self-serve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Platform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3" name="Google Shape;976;p61">
              <a:extLst>
                <a:ext uri="{FF2B5EF4-FFF2-40B4-BE49-F238E27FC236}">
                  <a16:creationId xmlns:a16="http://schemas.microsoft.com/office/drawing/2014/main" id="{9EF6EF6B-A82B-772E-401E-AAA567DB7AF2}"/>
                </a:ext>
              </a:extLst>
            </p:cNvPr>
            <p:cNvSpPr/>
            <p:nvPr/>
          </p:nvSpPr>
          <p:spPr>
            <a:xfrm>
              <a:off x="873826" y="5330650"/>
              <a:ext cx="3928200" cy="12126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X as a Product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4" name="Google Shape;977;p61">
              <a:extLst>
                <a:ext uri="{FF2B5EF4-FFF2-40B4-BE49-F238E27FC236}">
                  <a16:creationId xmlns:a16="http://schemas.microsoft.com/office/drawing/2014/main" id="{8337CFFE-34AC-B1E8-87A8-28287A2FDC91}"/>
                </a:ext>
              </a:extLst>
            </p:cNvPr>
            <p:cNvSpPr/>
            <p:nvPr/>
          </p:nvSpPr>
          <p:spPr>
            <a:xfrm>
              <a:off x="5112612" y="5330650"/>
              <a:ext cx="3928200" cy="12126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X Domain Ownership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5" name="Google Shape;978;p61">
              <a:extLst>
                <a:ext uri="{FF2B5EF4-FFF2-40B4-BE49-F238E27FC236}">
                  <a16:creationId xmlns:a16="http://schemas.microsoft.com/office/drawing/2014/main" id="{0E707580-AC1C-A22E-78C3-DFF00FA33157}"/>
                </a:ext>
              </a:extLst>
            </p:cNvPr>
            <p:cNvSpPr/>
            <p:nvPr/>
          </p:nvSpPr>
          <p:spPr>
            <a:xfrm>
              <a:off x="9351398" y="5330650"/>
              <a:ext cx="3928200" cy="12126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Computational Governance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6" name="Google Shape;979;p61">
              <a:extLst>
                <a:ext uri="{FF2B5EF4-FFF2-40B4-BE49-F238E27FC236}">
                  <a16:creationId xmlns:a16="http://schemas.microsoft.com/office/drawing/2014/main" id="{2EC7431D-8849-3472-9DFA-AED8BE831ABD}"/>
                </a:ext>
              </a:extLst>
            </p:cNvPr>
            <p:cNvSpPr/>
            <p:nvPr/>
          </p:nvSpPr>
          <p:spPr>
            <a:xfrm>
              <a:off x="1047350" y="2551176"/>
              <a:ext cx="16669368" cy="2089584"/>
            </a:xfrm>
            <a:prstGeom prst="cloud">
              <a:avLst/>
            </a:prstGeom>
            <a:solidFill>
              <a:srgbClr val="BF9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" name="Google Shape;980;p61">
              <a:extLst>
                <a:ext uri="{FF2B5EF4-FFF2-40B4-BE49-F238E27FC236}">
                  <a16:creationId xmlns:a16="http://schemas.microsoft.com/office/drawing/2014/main" id="{B5922360-7906-E846-5A23-46D0E9618472}"/>
                </a:ext>
              </a:extLst>
            </p:cNvPr>
            <p:cNvSpPr/>
            <p:nvPr/>
          </p:nvSpPr>
          <p:spPr>
            <a:xfrm>
              <a:off x="809300" y="7233126"/>
              <a:ext cx="16669368" cy="2089584"/>
            </a:xfrm>
            <a:prstGeom prst="cloud">
              <a:avLst/>
            </a:prstGeom>
            <a:solidFill>
              <a:srgbClr val="45818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48" name="Google Shape;981;p61">
              <a:extLst>
                <a:ext uri="{FF2B5EF4-FFF2-40B4-BE49-F238E27FC236}">
                  <a16:creationId xmlns:a16="http://schemas.microsoft.com/office/drawing/2014/main" id="{203C785F-AF84-3DF1-E9F6-F0512CEC637A}"/>
                </a:ext>
              </a:extLst>
            </p:cNvPr>
            <p:cNvCxnSpPr/>
            <p:nvPr/>
          </p:nvCxnSpPr>
          <p:spPr>
            <a:xfrm>
              <a:off x="9187100" y="2246400"/>
              <a:ext cx="18000" cy="77730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982;p61">
              <a:extLst>
                <a:ext uri="{FF2B5EF4-FFF2-40B4-BE49-F238E27FC236}">
                  <a16:creationId xmlns:a16="http://schemas.microsoft.com/office/drawing/2014/main" id="{9D5CCFCB-99A1-0051-8878-A7295B17D402}"/>
                </a:ext>
              </a:extLst>
            </p:cNvPr>
            <p:cNvSpPr txBox="1"/>
            <p:nvPr/>
          </p:nvSpPr>
          <p:spPr>
            <a:xfrm>
              <a:off x="6387900" y="3088050"/>
              <a:ext cx="5512200" cy="12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4200" b="1" kern="0">
                  <a:solidFill>
                    <a:srgbClr val="000000"/>
                  </a:solidFill>
                  <a:highlight>
                    <a:srgbClr val="BF9000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Knowledge Mesh</a:t>
              </a:r>
              <a:endParaRPr sz="4200" b="1" kern="0">
                <a:solidFill>
                  <a:srgbClr val="000000"/>
                </a:solidFill>
                <a:highlight>
                  <a:srgbClr val="BF90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50" name="Google Shape;983;p61">
              <a:extLst>
                <a:ext uri="{FF2B5EF4-FFF2-40B4-BE49-F238E27FC236}">
                  <a16:creationId xmlns:a16="http://schemas.microsoft.com/office/drawing/2014/main" id="{478FF48C-7B30-6228-0E9E-07070F39697D}"/>
                </a:ext>
              </a:extLst>
            </p:cNvPr>
            <p:cNvSpPr txBox="1"/>
            <p:nvPr/>
          </p:nvSpPr>
          <p:spPr>
            <a:xfrm>
              <a:off x="6478900" y="7849950"/>
              <a:ext cx="5512200" cy="128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4200" b="1" kern="0">
                  <a:solidFill>
                    <a:srgbClr val="000000"/>
                  </a:solidFill>
                  <a:highlight>
                    <a:srgbClr val="45818E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 Mesh</a:t>
              </a:r>
              <a:endParaRPr sz="4200" b="1" kern="0">
                <a:solidFill>
                  <a:srgbClr val="000000"/>
                </a:solidFill>
                <a:highlight>
                  <a:srgbClr val="45818E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51" name="Google Shape;984;p61">
              <a:extLst>
                <a:ext uri="{FF2B5EF4-FFF2-40B4-BE49-F238E27FC236}">
                  <a16:creationId xmlns:a16="http://schemas.microsoft.com/office/drawing/2014/main" id="{41D0646F-08FF-F7E6-3DB5-6BC305ADF868}"/>
                </a:ext>
              </a:extLst>
            </p:cNvPr>
            <p:cNvSpPr txBox="1"/>
            <p:nvPr/>
          </p:nvSpPr>
          <p:spPr>
            <a:xfrm>
              <a:off x="517000" y="9322700"/>
              <a:ext cx="8688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42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Socio</a:t>
              </a:r>
              <a:endParaRPr sz="42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2" name="Google Shape;985;p61">
              <a:extLst>
                <a:ext uri="{FF2B5EF4-FFF2-40B4-BE49-F238E27FC236}">
                  <a16:creationId xmlns:a16="http://schemas.microsoft.com/office/drawing/2014/main" id="{808E7F29-B222-D891-1454-88B283B9297F}"/>
                </a:ext>
              </a:extLst>
            </p:cNvPr>
            <p:cNvSpPr txBox="1"/>
            <p:nvPr/>
          </p:nvSpPr>
          <p:spPr>
            <a:xfrm>
              <a:off x="9205100" y="9322700"/>
              <a:ext cx="8688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42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Technical</a:t>
              </a:r>
              <a:endParaRPr sz="42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3" name="Google Shape;986;p61">
              <a:extLst>
                <a:ext uri="{FF2B5EF4-FFF2-40B4-BE49-F238E27FC236}">
                  <a16:creationId xmlns:a16="http://schemas.microsoft.com/office/drawing/2014/main" id="{D426D39D-7FE2-4EB7-5F07-CD37EB906C73}"/>
                </a:ext>
              </a:extLst>
            </p:cNvPr>
            <p:cNvSpPr/>
            <p:nvPr/>
          </p:nvSpPr>
          <p:spPr>
            <a:xfrm rot="-8684367" flipH="1">
              <a:off x="2558081" y="6805221"/>
              <a:ext cx="692194" cy="637438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4" name="Google Shape;987;p61">
              <a:extLst>
                <a:ext uri="{FF2B5EF4-FFF2-40B4-BE49-F238E27FC236}">
                  <a16:creationId xmlns:a16="http://schemas.microsoft.com/office/drawing/2014/main" id="{CC6EAE85-8F30-DB4C-7510-8B9C73F0217F}"/>
                </a:ext>
              </a:extLst>
            </p:cNvPr>
            <p:cNvSpPr/>
            <p:nvPr/>
          </p:nvSpPr>
          <p:spPr>
            <a:xfrm rot="-8684367" flipH="1">
              <a:off x="6508581" y="6805221"/>
              <a:ext cx="692194" cy="637438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5" name="Google Shape;988;p61">
              <a:extLst>
                <a:ext uri="{FF2B5EF4-FFF2-40B4-BE49-F238E27FC236}">
                  <a16:creationId xmlns:a16="http://schemas.microsoft.com/office/drawing/2014/main" id="{11EB43E8-B861-954F-64FA-4C80786B5960}"/>
                </a:ext>
              </a:extLst>
            </p:cNvPr>
            <p:cNvSpPr/>
            <p:nvPr/>
          </p:nvSpPr>
          <p:spPr>
            <a:xfrm rot="8772788">
              <a:off x="15209577" y="6744198"/>
              <a:ext cx="689438" cy="759496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6" name="Google Shape;989;p61">
              <a:extLst>
                <a:ext uri="{FF2B5EF4-FFF2-40B4-BE49-F238E27FC236}">
                  <a16:creationId xmlns:a16="http://schemas.microsoft.com/office/drawing/2014/main" id="{F52D9F98-0DFA-D38C-473B-1A9A08762935}"/>
                </a:ext>
              </a:extLst>
            </p:cNvPr>
            <p:cNvSpPr/>
            <p:nvPr/>
          </p:nvSpPr>
          <p:spPr>
            <a:xfrm rot="8772788">
              <a:off x="11148677" y="6744198"/>
              <a:ext cx="689438" cy="759496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7" name="Google Shape;990;p61">
              <a:extLst>
                <a:ext uri="{FF2B5EF4-FFF2-40B4-BE49-F238E27FC236}">
                  <a16:creationId xmlns:a16="http://schemas.microsoft.com/office/drawing/2014/main" id="{4AD14A6E-D2BD-728A-594B-0E1B2318DAB9}"/>
                </a:ext>
              </a:extLst>
            </p:cNvPr>
            <p:cNvSpPr/>
            <p:nvPr/>
          </p:nvSpPr>
          <p:spPr>
            <a:xfrm rot="-2118065">
              <a:off x="2609630" y="4245944"/>
              <a:ext cx="692540" cy="637928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Google Shape;991;p61">
              <a:extLst>
                <a:ext uri="{FF2B5EF4-FFF2-40B4-BE49-F238E27FC236}">
                  <a16:creationId xmlns:a16="http://schemas.microsoft.com/office/drawing/2014/main" id="{2A3F8875-EFF5-048E-0B58-628C47428EEA}"/>
                </a:ext>
              </a:extLst>
            </p:cNvPr>
            <p:cNvSpPr/>
            <p:nvPr/>
          </p:nvSpPr>
          <p:spPr>
            <a:xfrm rot="-2118065">
              <a:off x="6560124" y="4245944"/>
              <a:ext cx="692540" cy="637928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Google Shape;992;p61">
              <a:extLst>
                <a:ext uri="{FF2B5EF4-FFF2-40B4-BE49-F238E27FC236}">
                  <a16:creationId xmlns:a16="http://schemas.microsoft.com/office/drawing/2014/main" id="{01A01E77-33DC-88CE-8EB9-B25D413F6C58}"/>
                </a:ext>
              </a:extLst>
            </p:cNvPr>
            <p:cNvSpPr/>
            <p:nvPr/>
          </p:nvSpPr>
          <p:spPr>
            <a:xfrm rot="2029698" flipH="1">
              <a:off x="15261114" y="4184828"/>
              <a:ext cx="689772" cy="759996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Google Shape;993;p61">
              <a:extLst>
                <a:ext uri="{FF2B5EF4-FFF2-40B4-BE49-F238E27FC236}">
                  <a16:creationId xmlns:a16="http://schemas.microsoft.com/office/drawing/2014/main" id="{DED6E24B-C506-CEB1-00FE-F67669A47E15}"/>
                </a:ext>
              </a:extLst>
            </p:cNvPr>
            <p:cNvSpPr/>
            <p:nvPr/>
          </p:nvSpPr>
          <p:spPr>
            <a:xfrm rot="2029698" flipH="1">
              <a:off x="11200220" y="4184828"/>
              <a:ext cx="689772" cy="759996"/>
            </a:xfrm>
            <a:prstGeom prst="bentArrow">
              <a:avLst>
                <a:gd name="adj1" fmla="val 25000"/>
                <a:gd name="adj2" fmla="val 38744"/>
                <a:gd name="adj3" fmla="val 50000"/>
                <a:gd name="adj4" fmla="val 43750"/>
              </a:avLst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79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9532-D3EF-2ED0-C453-28B3BF0D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4B55AB2-E63C-88F4-5BE2-9F65AECC8B4B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069575D-EB0A-187F-06C2-4F8E4F9F7467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90855E6-B541-394F-F044-CA263FBB458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0342F3-F405-D3A2-DE06-16E07D6C49AE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91EB3B4-B15D-FAA0-F6C7-C173186F1A42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5686FB3-49A7-37F5-B1B5-CC2FDDBD7074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C5F0F75-D606-6CDC-4A7F-D18045EE08B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20EAFFB-B783-F424-04EF-43BBB3012D53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26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6CBD25-A1F3-108A-DFE6-9D6CB014C8DF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Knowledge as a Product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3214CF98-FCEB-1F7E-4B2D-B9351B982DCB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04F0558-6528-FEEC-A734-B9101A648FF8}"/>
              </a:ext>
            </a:extLst>
          </p:cNvPr>
          <p:cNvGrpSpPr/>
          <p:nvPr/>
        </p:nvGrpSpPr>
        <p:grpSpPr>
          <a:xfrm>
            <a:off x="457200" y="2276566"/>
            <a:ext cx="17690700" cy="7008273"/>
            <a:chOff x="302900" y="2688927"/>
            <a:chExt cx="17690700" cy="7008273"/>
          </a:xfrm>
        </p:grpSpPr>
        <p:sp>
          <p:nvSpPr>
            <p:cNvPr id="12" name="Google Shape;1005;p63">
              <a:extLst>
                <a:ext uri="{FF2B5EF4-FFF2-40B4-BE49-F238E27FC236}">
                  <a16:creationId xmlns:a16="http://schemas.microsoft.com/office/drawing/2014/main" id="{075F891E-A5C3-D7A2-D067-83D19A062EE7}"/>
                </a:ext>
              </a:extLst>
            </p:cNvPr>
            <p:cNvSpPr/>
            <p:nvPr/>
          </p:nvSpPr>
          <p:spPr>
            <a:xfrm rot="-5400000">
              <a:off x="10744758" y="5300480"/>
              <a:ext cx="1305600" cy="2645400"/>
            </a:xfrm>
            <a:prstGeom prst="trapezoid">
              <a:avLst>
                <a:gd name="adj" fmla="val 25000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" name="Google Shape;1006;p63">
              <a:extLst>
                <a:ext uri="{FF2B5EF4-FFF2-40B4-BE49-F238E27FC236}">
                  <a16:creationId xmlns:a16="http://schemas.microsoft.com/office/drawing/2014/main" id="{2AD1A5C7-28A2-E7C0-4216-7C6773F62372}"/>
                </a:ext>
              </a:extLst>
            </p:cNvPr>
            <p:cNvSpPr/>
            <p:nvPr/>
          </p:nvSpPr>
          <p:spPr>
            <a:xfrm>
              <a:off x="11975600" y="3650400"/>
              <a:ext cx="6018000" cy="6046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" name="Google Shape;1007;p63">
              <a:extLst>
                <a:ext uri="{FF2B5EF4-FFF2-40B4-BE49-F238E27FC236}">
                  <a16:creationId xmlns:a16="http://schemas.microsoft.com/office/drawing/2014/main" id="{FCE79C84-56AB-8A31-7394-F77B4A07F182}"/>
                </a:ext>
              </a:extLst>
            </p:cNvPr>
            <p:cNvSpPr/>
            <p:nvPr/>
          </p:nvSpPr>
          <p:spPr>
            <a:xfrm>
              <a:off x="3871448" y="5543488"/>
              <a:ext cx="4965000" cy="1791000"/>
            </a:xfrm>
            <a:prstGeom prst="trapezoid">
              <a:avLst>
                <a:gd name="adj" fmla="val 58314"/>
              </a:avLst>
            </a:prstGeom>
            <a:solidFill>
              <a:srgbClr val="F3F3F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5" name="Google Shape;1008;p63">
              <a:extLst>
                <a:ext uri="{FF2B5EF4-FFF2-40B4-BE49-F238E27FC236}">
                  <a16:creationId xmlns:a16="http://schemas.microsoft.com/office/drawing/2014/main" id="{587C91F6-0F9C-306F-BC58-057C8B34FEBC}"/>
                </a:ext>
              </a:extLst>
            </p:cNvPr>
            <p:cNvSpPr/>
            <p:nvPr/>
          </p:nvSpPr>
          <p:spPr>
            <a:xfrm>
              <a:off x="4959322" y="3383004"/>
              <a:ext cx="2776800" cy="2080800"/>
            </a:xfrm>
            <a:prstGeom prst="triangle">
              <a:avLst>
                <a:gd name="adj" fmla="val 50000"/>
              </a:avLst>
            </a:prstGeom>
            <a:solidFill>
              <a:srgbClr val="F3F3F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6" name="Google Shape;1009;p63">
              <a:extLst>
                <a:ext uri="{FF2B5EF4-FFF2-40B4-BE49-F238E27FC236}">
                  <a16:creationId xmlns:a16="http://schemas.microsoft.com/office/drawing/2014/main" id="{3EE3CFD7-8E6A-7B3A-336F-4710AE6EE7C1}"/>
                </a:ext>
              </a:extLst>
            </p:cNvPr>
            <p:cNvSpPr/>
            <p:nvPr/>
          </p:nvSpPr>
          <p:spPr>
            <a:xfrm>
              <a:off x="2771700" y="7413818"/>
              <a:ext cx="7172400" cy="1791000"/>
            </a:xfrm>
            <a:prstGeom prst="trapezoid">
              <a:avLst>
                <a:gd name="adj" fmla="val 58314"/>
              </a:avLst>
            </a:prstGeom>
            <a:solidFill>
              <a:srgbClr val="EFEFE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7" name="Google Shape;1010;p63">
              <a:extLst>
                <a:ext uri="{FF2B5EF4-FFF2-40B4-BE49-F238E27FC236}">
                  <a16:creationId xmlns:a16="http://schemas.microsoft.com/office/drawing/2014/main" id="{D305FB22-4A75-6C1B-1EE2-BD21F81126B5}"/>
                </a:ext>
              </a:extLst>
            </p:cNvPr>
            <p:cNvSpPr/>
            <p:nvPr/>
          </p:nvSpPr>
          <p:spPr>
            <a:xfrm>
              <a:off x="5082100" y="3950276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" name="Google Shape;1011;p63">
              <a:extLst>
                <a:ext uri="{FF2B5EF4-FFF2-40B4-BE49-F238E27FC236}">
                  <a16:creationId xmlns:a16="http://schemas.microsoft.com/office/drawing/2014/main" id="{C2AA00B7-BE60-A7CD-7923-B6C9368E1B13}"/>
                </a:ext>
              </a:extLst>
            </p:cNvPr>
            <p:cNvSpPr/>
            <p:nvPr/>
          </p:nvSpPr>
          <p:spPr>
            <a:xfrm>
              <a:off x="5361200" y="462812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9" name="Google Shape;1012;p63">
              <a:extLst>
                <a:ext uri="{FF2B5EF4-FFF2-40B4-BE49-F238E27FC236}">
                  <a16:creationId xmlns:a16="http://schemas.microsoft.com/office/drawing/2014/main" id="{DF22D0AC-F97B-3518-04ED-63D1C6AB5A81}"/>
                </a:ext>
              </a:extLst>
            </p:cNvPr>
            <p:cNvSpPr/>
            <p:nvPr/>
          </p:nvSpPr>
          <p:spPr>
            <a:xfrm>
              <a:off x="5862100" y="408887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0" name="Google Shape;1013;p63">
              <a:extLst>
                <a:ext uri="{FF2B5EF4-FFF2-40B4-BE49-F238E27FC236}">
                  <a16:creationId xmlns:a16="http://schemas.microsoft.com/office/drawing/2014/main" id="{B6A8DAEA-60A6-7350-36D1-91F1ABA2799E}"/>
                </a:ext>
              </a:extLst>
            </p:cNvPr>
            <p:cNvSpPr/>
            <p:nvPr/>
          </p:nvSpPr>
          <p:spPr>
            <a:xfrm>
              <a:off x="6076050" y="474692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1" name="Google Shape;1014;p63">
              <a:extLst>
                <a:ext uri="{FF2B5EF4-FFF2-40B4-BE49-F238E27FC236}">
                  <a16:creationId xmlns:a16="http://schemas.microsoft.com/office/drawing/2014/main" id="{C2E6945C-CC00-49E6-5668-A6FE9C0C3100}"/>
                </a:ext>
              </a:extLst>
            </p:cNvPr>
            <p:cNvSpPr/>
            <p:nvPr/>
          </p:nvSpPr>
          <p:spPr>
            <a:xfrm>
              <a:off x="6588050" y="502207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2" name="Google Shape;1015;p63">
              <a:extLst>
                <a:ext uri="{FF2B5EF4-FFF2-40B4-BE49-F238E27FC236}">
                  <a16:creationId xmlns:a16="http://schemas.microsoft.com/office/drawing/2014/main" id="{A96CA626-B885-5EB9-7223-ED0CB6A6BC75}"/>
                </a:ext>
              </a:extLst>
            </p:cNvPr>
            <p:cNvSpPr/>
            <p:nvPr/>
          </p:nvSpPr>
          <p:spPr>
            <a:xfrm>
              <a:off x="5527650" y="502207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3" name="Google Shape;1016;p63">
              <a:extLst>
                <a:ext uri="{FF2B5EF4-FFF2-40B4-BE49-F238E27FC236}">
                  <a16:creationId xmlns:a16="http://schemas.microsoft.com/office/drawing/2014/main" id="{AE021FE6-8B84-4F52-DB28-B07C5050E742}"/>
                </a:ext>
              </a:extLst>
            </p:cNvPr>
            <p:cNvSpPr/>
            <p:nvPr/>
          </p:nvSpPr>
          <p:spPr>
            <a:xfrm>
              <a:off x="6737400" y="448772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24" name="Google Shape;1017;p63">
              <a:extLst>
                <a:ext uri="{FF2B5EF4-FFF2-40B4-BE49-F238E27FC236}">
                  <a16:creationId xmlns:a16="http://schemas.microsoft.com/office/drawing/2014/main" id="{EC5E309C-D8D3-5266-185A-195A9F3F668A}"/>
                </a:ext>
              </a:extLst>
            </p:cNvPr>
            <p:cNvCxnSpPr>
              <a:stCxn id="20" idx="7"/>
              <a:endCxn id="23" idx="2"/>
            </p:cNvCxnSpPr>
            <p:nvPr/>
          </p:nvCxnSpPr>
          <p:spPr>
            <a:xfrm rot="10800000" flipH="1">
              <a:off x="6437616" y="4617484"/>
              <a:ext cx="300000" cy="167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018;p63">
              <a:extLst>
                <a:ext uri="{FF2B5EF4-FFF2-40B4-BE49-F238E27FC236}">
                  <a16:creationId xmlns:a16="http://schemas.microsoft.com/office/drawing/2014/main" id="{A1092147-50D2-A1EF-05C9-E98AC7B3DCB3}"/>
                </a:ext>
              </a:extLst>
            </p:cNvPr>
            <p:cNvCxnSpPr>
              <a:stCxn id="21" idx="1"/>
              <a:endCxn id="20" idx="5"/>
            </p:cNvCxnSpPr>
            <p:nvPr/>
          </p:nvCxnSpPr>
          <p:spPr>
            <a:xfrm rot="10800000">
              <a:off x="6437686" y="4968234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019;p63">
              <a:extLst>
                <a:ext uri="{FF2B5EF4-FFF2-40B4-BE49-F238E27FC236}">
                  <a16:creationId xmlns:a16="http://schemas.microsoft.com/office/drawing/2014/main" id="{C5F0C5EA-5362-01D3-A590-FA5C0143B496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rot="10800000">
              <a:off x="6073650" y="4347926"/>
              <a:ext cx="214200" cy="39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020;p63">
              <a:extLst>
                <a:ext uri="{FF2B5EF4-FFF2-40B4-BE49-F238E27FC236}">
                  <a16:creationId xmlns:a16="http://schemas.microsoft.com/office/drawing/2014/main" id="{F54845FD-97BB-A387-99B3-9E1680DF409A}"/>
                </a:ext>
              </a:extLst>
            </p:cNvPr>
            <p:cNvCxnSpPr>
              <a:stCxn id="19" idx="2"/>
              <a:endCxn id="18" idx="0"/>
            </p:cNvCxnSpPr>
            <p:nvPr/>
          </p:nvCxnSpPr>
          <p:spPr>
            <a:xfrm flipH="1">
              <a:off x="5572900" y="4218476"/>
              <a:ext cx="289200" cy="409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021;p63">
              <a:extLst>
                <a:ext uri="{FF2B5EF4-FFF2-40B4-BE49-F238E27FC236}">
                  <a16:creationId xmlns:a16="http://schemas.microsoft.com/office/drawing/2014/main" id="{83CEEF10-C676-B6FB-C460-A26A206C0F62}"/>
                </a:ext>
              </a:extLst>
            </p:cNvPr>
            <p:cNvCxnSpPr>
              <a:stCxn id="20" idx="3"/>
              <a:endCxn id="22" idx="6"/>
            </p:cNvCxnSpPr>
            <p:nvPr/>
          </p:nvCxnSpPr>
          <p:spPr>
            <a:xfrm flipH="1">
              <a:off x="5951486" y="4968166"/>
              <a:ext cx="1866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022;p63">
              <a:extLst>
                <a:ext uri="{FF2B5EF4-FFF2-40B4-BE49-F238E27FC236}">
                  <a16:creationId xmlns:a16="http://schemas.microsoft.com/office/drawing/2014/main" id="{977D3589-6832-7403-1D96-4075CA77F8AB}"/>
                </a:ext>
              </a:extLst>
            </p:cNvPr>
            <p:cNvSpPr/>
            <p:nvPr/>
          </p:nvSpPr>
          <p:spPr>
            <a:xfrm>
              <a:off x="2619000" y="5798000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0" name="Google Shape;1023;p63">
              <a:extLst>
                <a:ext uri="{FF2B5EF4-FFF2-40B4-BE49-F238E27FC236}">
                  <a16:creationId xmlns:a16="http://schemas.microsoft.com/office/drawing/2014/main" id="{6E5C3C52-B1DA-D049-CA99-645DFA13B207}"/>
                </a:ext>
              </a:extLst>
            </p:cNvPr>
            <p:cNvSpPr/>
            <p:nvPr/>
          </p:nvSpPr>
          <p:spPr>
            <a:xfrm>
              <a:off x="2898100" y="64758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1" name="Google Shape;1024;p63">
              <a:extLst>
                <a:ext uri="{FF2B5EF4-FFF2-40B4-BE49-F238E27FC236}">
                  <a16:creationId xmlns:a16="http://schemas.microsoft.com/office/drawing/2014/main" id="{50140E73-348E-0EB6-B15A-D9711C4A4D62}"/>
                </a:ext>
              </a:extLst>
            </p:cNvPr>
            <p:cNvSpPr/>
            <p:nvPr/>
          </p:nvSpPr>
          <p:spPr>
            <a:xfrm>
              <a:off x="3399000" y="59366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3" name="Google Shape;1025;p63">
              <a:extLst>
                <a:ext uri="{FF2B5EF4-FFF2-40B4-BE49-F238E27FC236}">
                  <a16:creationId xmlns:a16="http://schemas.microsoft.com/office/drawing/2014/main" id="{AEFC0844-21B1-34E3-0AF2-9B06EDE8AFE4}"/>
                </a:ext>
              </a:extLst>
            </p:cNvPr>
            <p:cNvSpPr/>
            <p:nvPr/>
          </p:nvSpPr>
          <p:spPr>
            <a:xfrm>
              <a:off x="3612950" y="65946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4" name="Google Shape;1026;p63">
              <a:extLst>
                <a:ext uri="{FF2B5EF4-FFF2-40B4-BE49-F238E27FC236}">
                  <a16:creationId xmlns:a16="http://schemas.microsoft.com/office/drawing/2014/main" id="{0E98CA69-83B2-6A9F-F301-A4CB9DDC1844}"/>
                </a:ext>
              </a:extLst>
            </p:cNvPr>
            <p:cNvSpPr/>
            <p:nvPr/>
          </p:nvSpPr>
          <p:spPr>
            <a:xfrm>
              <a:off x="4124950" y="68698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5" name="Google Shape;1027;p63">
              <a:extLst>
                <a:ext uri="{FF2B5EF4-FFF2-40B4-BE49-F238E27FC236}">
                  <a16:creationId xmlns:a16="http://schemas.microsoft.com/office/drawing/2014/main" id="{75929359-43FD-CD7C-9FA9-D12DE6689DF0}"/>
                </a:ext>
              </a:extLst>
            </p:cNvPr>
            <p:cNvSpPr/>
            <p:nvPr/>
          </p:nvSpPr>
          <p:spPr>
            <a:xfrm>
              <a:off x="3064550" y="68698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6" name="Google Shape;1028;p63">
              <a:extLst>
                <a:ext uri="{FF2B5EF4-FFF2-40B4-BE49-F238E27FC236}">
                  <a16:creationId xmlns:a16="http://schemas.microsoft.com/office/drawing/2014/main" id="{6F812F24-EA20-6148-7F65-93D4EE5C4D5B}"/>
                </a:ext>
              </a:extLst>
            </p:cNvPr>
            <p:cNvSpPr/>
            <p:nvPr/>
          </p:nvSpPr>
          <p:spPr>
            <a:xfrm>
              <a:off x="4274300" y="64878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37" name="Google Shape;1029;p63">
              <a:extLst>
                <a:ext uri="{FF2B5EF4-FFF2-40B4-BE49-F238E27FC236}">
                  <a16:creationId xmlns:a16="http://schemas.microsoft.com/office/drawing/2014/main" id="{9E041F19-166B-28C7-0A31-F3A902C8A4A6}"/>
                </a:ext>
              </a:extLst>
            </p:cNvPr>
            <p:cNvCxnSpPr>
              <a:stCxn id="33" idx="7"/>
              <a:endCxn id="36" idx="2"/>
            </p:cNvCxnSpPr>
            <p:nvPr/>
          </p:nvCxnSpPr>
          <p:spPr>
            <a:xfrm rot="10800000" flipH="1">
              <a:off x="3974516" y="6617608"/>
              <a:ext cx="300000" cy="15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1030;p63">
              <a:extLst>
                <a:ext uri="{FF2B5EF4-FFF2-40B4-BE49-F238E27FC236}">
                  <a16:creationId xmlns:a16="http://schemas.microsoft.com/office/drawing/2014/main" id="{4D35AC39-BBFD-50A4-D624-D13058101699}"/>
                </a:ext>
              </a:extLst>
            </p:cNvPr>
            <p:cNvCxnSpPr>
              <a:stCxn id="34" idx="1"/>
              <a:endCxn id="33" idx="5"/>
            </p:cNvCxnSpPr>
            <p:nvPr/>
          </p:nvCxnSpPr>
          <p:spPr>
            <a:xfrm rot="10800000">
              <a:off x="3974586" y="6815958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1031;p63">
              <a:extLst>
                <a:ext uri="{FF2B5EF4-FFF2-40B4-BE49-F238E27FC236}">
                  <a16:creationId xmlns:a16="http://schemas.microsoft.com/office/drawing/2014/main" id="{BB138812-F93E-CD59-D05C-D27E52920629}"/>
                </a:ext>
              </a:extLst>
            </p:cNvPr>
            <p:cNvCxnSpPr>
              <a:stCxn id="33" idx="0"/>
              <a:endCxn id="31" idx="4"/>
            </p:cNvCxnSpPr>
            <p:nvPr/>
          </p:nvCxnSpPr>
          <p:spPr>
            <a:xfrm rot="10800000">
              <a:off x="3610550" y="6195650"/>
              <a:ext cx="214200" cy="39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1032;p63">
              <a:extLst>
                <a:ext uri="{FF2B5EF4-FFF2-40B4-BE49-F238E27FC236}">
                  <a16:creationId xmlns:a16="http://schemas.microsoft.com/office/drawing/2014/main" id="{1B1D97C1-C344-8270-9ADD-D6118BE40A67}"/>
                </a:ext>
              </a:extLst>
            </p:cNvPr>
            <p:cNvCxnSpPr>
              <a:stCxn id="33" idx="1"/>
              <a:endCxn id="30" idx="6"/>
            </p:cNvCxnSpPr>
            <p:nvPr/>
          </p:nvCxnSpPr>
          <p:spPr>
            <a:xfrm rot="10800000">
              <a:off x="3321586" y="6605608"/>
              <a:ext cx="353400" cy="27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1033;p63">
              <a:extLst>
                <a:ext uri="{FF2B5EF4-FFF2-40B4-BE49-F238E27FC236}">
                  <a16:creationId xmlns:a16="http://schemas.microsoft.com/office/drawing/2014/main" id="{D926B4F4-C0F3-554E-2528-7E0574023E4B}"/>
                </a:ext>
              </a:extLst>
            </p:cNvPr>
            <p:cNvCxnSpPr>
              <a:stCxn id="33" idx="3"/>
              <a:endCxn id="35" idx="6"/>
            </p:cNvCxnSpPr>
            <p:nvPr/>
          </p:nvCxnSpPr>
          <p:spPr>
            <a:xfrm flipH="1">
              <a:off x="3488386" y="6815892"/>
              <a:ext cx="1866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1034;p63">
              <a:extLst>
                <a:ext uri="{FF2B5EF4-FFF2-40B4-BE49-F238E27FC236}">
                  <a16:creationId xmlns:a16="http://schemas.microsoft.com/office/drawing/2014/main" id="{0140362E-A663-BC4E-AEB6-4B12C69E6BCF}"/>
                </a:ext>
              </a:extLst>
            </p:cNvPr>
            <p:cNvSpPr/>
            <p:nvPr/>
          </p:nvSpPr>
          <p:spPr>
            <a:xfrm>
              <a:off x="5082100" y="5820800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5" name="Google Shape;1035;p63">
              <a:extLst>
                <a:ext uri="{FF2B5EF4-FFF2-40B4-BE49-F238E27FC236}">
                  <a16:creationId xmlns:a16="http://schemas.microsoft.com/office/drawing/2014/main" id="{F528C8D9-018B-458E-99CA-D4F3329D8C58}"/>
                </a:ext>
              </a:extLst>
            </p:cNvPr>
            <p:cNvSpPr/>
            <p:nvPr/>
          </p:nvSpPr>
          <p:spPr>
            <a:xfrm>
              <a:off x="5361200" y="64986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6" name="Google Shape;1036;p63">
              <a:extLst>
                <a:ext uri="{FF2B5EF4-FFF2-40B4-BE49-F238E27FC236}">
                  <a16:creationId xmlns:a16="http://schemas.microsoft.com/office/drawing/2014/main" id="{DEC5A13B-F3A0-9C63-9152-BE96E235F32D}"/>
                </a:ext>
              </a:extLst>
            </p:cNvPr>
            <p:cNvSpPr/>
            <p:nvPr/>
          </p:nvSpPr>
          <p:spPr>
            <a:xfrm>
              <a:off x="5862100" y="59594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7" name="Google Shape;1037;p63">
              <a:extLst>
                <a:ext uri="{FF2B5EF4-FFF2-40B4-BE49-F238E27FC236}">
                  <a16:creationId xmlns:a16="http://schemas.microsoft.com/office/drawing/2014/main" id="{6BF732FC-25EB-D863-9939-7DFACC518040}"/>
                </a:ext>
              </a:extLst>
            </p:cNvPr>
            <p:cNvSpPr/>
            <p:nvPr/>
          </p:nvSpPr>
          <p:spPr>
            <a:xfrm>
              <a:off x="6076050" y="66174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8" name="Google Shape;1038;p63">
              <a:extLst>
                <a:ext uri="{FF2B5EF4-FFF2-40B4-BE49-F238E27FC236}">
                  <a16:creationId xmlns:a16="http://schemas.microsoft.com/office/drawing/2014/main" id="{B54CBA1D-F84D-7567-9B77-DC5EBF4CF3E4}"/>
                </a:ext>
              </a:extLst>
            </p:cNvPr>
            <p:cNvSpPr/>
            <p:nvPr/>
          </p:nvSpPr>
          <p:spPr>
            <a:xfrm>
              <a:off x="6588050" y="68926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9" name="Google Shape;1039;p63">
              <a:extLst>
                <a:ext uri="{FF2B5EF4-FFF2-40B4-BE49-F238E27FC236}">
                  <a16:creationId xmlns:a16="http://schemas.microsoft.com/office/drawing/2014/main" id="{752F41CA-4EDA-1AA6-1E65-E466D8B36548}"/>
                </a:ext>
              </a:extLst>
            </p:cNvPr>
            <p:cNvSpPr/>
            <p:nvPr/>
          </p:nvSpPr>
          <p:spPr>
            <a:xfrm>
              <a:off x="6737400" y="65106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70" name="Google Shape;1040;p63">
              <a:extLst>
                <a:ext uri="{FF2B5EF4-FFF2-40B4-BE49-F238E27FC236}">
                  <a16:creationId xmlns:a16="http://schemas.microsoft.com/office/drawing/2014/main" id="{C8A24934-0A0A-8BB5-D924-F5932AD78D3A}"/>
                </a:ext>
              </a:extLst>
            </p:cNvPr>
            <p:cNvCxnSpPr>
              <a:stCxn id="67" idx="7"/>
              <a:endCxn id="69" idx="2"/>
            </p:cNvCxnSpPr>
            <p:nvPr/>
          </p:nvCxnSpPr>
          <p:spPr>
            <a:xfrm rot="10800000" flipH="1">
              <a:off x="6437616" y="6640408"/>
              <a:ext cx="300000" cy="15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1041;p63">
              <a:extLst>
                <a:ext uri="{FF2B5EF4-FFF2-40B4-BE49-F238E27FC236}">
                  <a16:creationId xmlns:a16="http://schemas.microsoft.com/office/drawing/2014/main" id="{99CD79C3-2B0C-DBEC-5A34-0B9ED6B93A3D}"/>
                </a:ext>
              </a:extLst>
            </p:cNvPr>
            <p:cNvCxnSpPr>
              <a:stCxn id="68" idx="1"/>
              <a:endCxn id="67" idx="5"/>
            </p:cNvCxnSpPr>
            <p:nvPr/>
          </p:nvCxnSpPr>
          <p:spPr>
            <a:xfrm rot="10800000">
              <a:off x="6437686" y="6838758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1042;p63">
              <a:extLst>
                <a:ext uri="{FF2B5EF4-FFF2-40B4-BE49-F238E27FC236}">
                  <a16:creationId xmlns:a16="http://schemas.microsoft.com/office/drawing/2014/main" id="{C7AE29C5-3A5C-BE81-41AC-88E4D229E4DC}"/>
                </a:ext>
              </a:extLst>
            </p:cNvPr>
            <p:cNvCxnSpPr>
              <a:stCxn id="67" idx="0"/>
              <a:endCxn id="66" idx="4"/>
            </p:cNvCxnSpPr>
            <p:nvPr/>
          </p:nvCxnSpPr>
          <p:spPr>
            <a:xfrm rot="10800000">
              <a:off x="6073650" y="6218450"/>
              <a:ext cx="214200" cy="39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1043;p63">
              <a:extLst>
                <a:ext uri="{FF2B5EF4-FFF2-40B4-BE49-F238E27FC236}">
                  <a16:creationId xmlns:a16="http://schemas.microsoft.com/office/drawing/2014/main" id="{70E2C176-D438-EAED-8803-5A7F6FBCAB9F}"/>
                </a:ext>
              </a:extLst>
            </p:cNvPr>
            <p:cNvCxnSpPr>
              <a:stCxn id="66" idx="2"/>
              <a:endCxn id="65" idx="0"/>
            </p:cNvCxnSpPr>
            <p:nvPr/>
          </p:nvCxnSpPr>
          <p:spPr>
            <a:xfrm flipH="1">
              <a:off x="5572900" y="6089000"/>
              <a:ext cx="289200" cy="409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1044;p63">
              <a:extLst>
                <a:ext uri="{FF2B5EF4-FFF2-40B4-BE49-F238E27FC236}">
                  <a16:creationId xmlns:a16="http://schemas.microsoft.com/office/drawing/2014/main" id="{F6D724B5-985E-B80D-29AC-1B1A5FDFA6BA}"/>
                </a:ext>
              </a:extLst>
            </p:cNvPr>
            <p:cNvSpPr/>
            <p:nvPr/>
          </p:nvSpPr>
          <p:spPr>
            <a:xfrm>
              <a:off x="7565676" y="5854350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CE5CD"/>
            </a:solidFill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5" name="Google Shape;1045;p63">
              <a:extLst>
                <a:ext uri="{FF2B5EF4-FFF2-40B4-BE49-F238E27FC236}">
                  <a16:creationId xmlns:a16="http://schemas.microsoft.com/office/drawing/2014/main" id="{DF0D1862-8D84-5155-95DA-64C0418FB976}"/>
                </a:ext>
              </a:extLst>
            </p:cNvPr>
            <p:cNvSpPr/>
            <p:nvPr/>
          </p:nvSpPr>
          <p:spPr>
            <a:xfrm>
              <a:off x="7844776" y="65322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76" name="Google Shape;1046;p63">
              <a:extLst>
                <a:ext uri="{FF2B5EF4-FFF2-40B4-BE49-F238E27FC236}">
                  <a16:creationId xmlns:a16="http://schemas.microsoft.com/office/drawing/2014/main" id="{F2DD322F-1F0D-7B6F-64B6-68EA05FC0F9A}"/>
                </a:ext>
              </a:extLst>
            </p:cNvPr>
            <p:cNvSpPr/>
            <p:nvPr/>
          </p:nvSpPr>
          <p:spPr>
            <a:xfrm>
              <a:off x="8193276" y="61453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77" name="Google Shape;1047;p63">
              <a:extLst>
                <a:ext uri="{FF2B5EF4-FFF2-40B4-BE49-F238E27FC236}">
                  <a16:creationId xmlns:a16="http://schemas.microsoft.com/office/drawing/2014/main" id="{2244813C-2F87-9868-0642-3C749B8885A4}"/>
                </a:ext>
              </a:extLst>
            </p:cNvPr>
            <p:cNvSpPr/>
            <p:nvPr/>
          </p:nvSpPr>
          <p:spPr>
            <a:xfrm>
              <a:off x="8559626" y="66510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78" name="Google Shape;1048;p63">
              <a:extLst>
                <a:ext uri="{FF2B5EF4-FFF2-40B4-BE49-F238E27FC236}">
                  <a16:creationId xmlns:a16="http://schemas.microsoft.com/office/drawing/2014/main" id="{C3EF69B1-E0B4-C62C-FB3A-EA8319D6DF86}"/>
                </a:ext>
              </a:extLst>
            </p:cNvPr>
            <p:cNvSpPr/>
            <p:nvPr/>
          </p:nvSpPr>
          <p:spPr>
            <a:xfrm>
              <a:off x="9071626" y="69261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79" name="Google Shape;1049;p63">
              <a:extLst>
                <a:ext uri="{FF2B5EF4-FFF2-40B4-BE49-F238E27FC236}">
                  <a16:creationId xmlns:a16="http://schemas.microsoft.com/office/drawing/2014/main" id="{7A16BC29-F9E5-16B0-785E-1A05AFC7CA0A}"/>
                </a:ext>
              </a:extLst>
            </p:cNvPr>
            <p:cNvSpPr/>
            <p:nvPr/>
          </p:nvSpPr>
          <p:spPr>
            <a:xfrm>
              <a:off x="8011226" y="69261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80" name="Google Shape;1050;p63">
              <a:extLst>
                <a:ext uri="{FF2B5EF4-FFF2-40B4-BE49-F238E27FC236}">
                  <a16:creationId xmlns:a16="http://schemas.microsoft.com/office/drawing/2014/main" id="{926FD8BD-9975-0B57-91C3-87CF4192F3A6}"/>
                </a:ext>
              </a:extLst>
            </p:cNvPr>
            <p:cNvSpPr/>
            <p:nvPr/>
          </p:nvSpPr>
          <p:spPr>
            <a:xfrm>
              <a:off x="9220976" y="65442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81" name="Google Shape;1051;p63">
              <a:extLst>
                <a:ext uri="{FF2B5EF4-FFF2-40B4-BE49-F238E27FC236}">
                  <a16:creationId xmlns:a16="http://schemas.microsoft.com/office/drawing/2014/main" id="{48425052-65E3-7A48-98CC-D03C1DBDBC6F}"/>
                </a:ext>
              </a:extLst>
            </p:cNvPr>
            <p:cNvCxnSpPr>
              <a:stCxn id="78" idx="0"/>
              <a:endCxn id="80" idx="4"/>
            </p:cNvCxnSpPr>
            <p:nvPr/>
          </p:nvCxnSpPr>
          <p:spPr>
            <a:xfrm rot="10800000" flipH="1">
              <a:off x="9283426" y="6803150"/>
              <a:ext cx="149400" cy="12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1052;p63">
              <a:extLst>
                <a:ext uri="{FF2B5EF4-FFF2-40B4-BE49-F238E27FC236}">
                  <a16:creationId xmlns:a16="http://schemas.microsoft.com/office/drawing/2014/main" id="{B4DE10BF-C734-158D-DED9-48A6E9D6F72F}"/>
                </a:ext>
              </a:extLst>
            </p:cNvPr>
            <p:cNvCxnSpPr>
              <a:stCxn id="78" idx="1"/>
              <a:endCxn id="77" idx="5"/>
            </p:cNvCxnSpPr>
            <p:nvPr/>
          </p:nvCxnSpPr>
          <p:spPr>
            <a:xfrm rot="10800000">
              <a:off x="8921260" y="6872308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1053;p63">
              <a:extLst>
                <a:ext uri="{FF2B5EF4-FFF2-40B4-BE49-F238E27FC236}">
                  <a16:creationId xmlns:a16="http://schemas.microsoft.com/office/drawing/2014/main" id="{2C7D8EFA-CDAA-6AB6-170A-DA190EA35DBA}"/>
                </a:ext>
              </a:extLst>
            </p:cNvPr>
            <p:cNvCxnSpPr>
              <a:stCxn id="77" idx="0"/>
              <a:endCxn id="76" idx="4"/>
            </p:cNvCxnSpPr>
            <p:nvPr/>
          </p:nvCxnSpPr>
          <p:spPr>
            <a:xfrm rot="10800000">
              <a:off x="8404826" y="6404400"/>
              <a:ext cx="366600" cy="24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1054;p63">
              <a:extLst>
                <a:ext uri="{FF2B5EF4-FFF2-40B4-BE49-F238E27FC236}">
                  <a16:creationId xmlns:a16="http://schemas.microsoft.com/office/drawing/2014/main" id="{E90BF5F1-5AA0-6DCA-F1E6-50B00E36875C}"/>
                </a:ext>
              </a:extLst>
            </p:cNvPr>
            <p:cNvCxnSpPr>
              <a:stCxn id="76" idx="2"/>
              <a:endCxn id="75" idx="0"/>
            </p:cNvCxnSpPr>
            <p:nvPr/>
          </p:nvCxnSpPr>
          <p:spPr>
            <a:xfrm flipH="1">
              <a:off x="8056476" y="6274950"/>
              <a:ext cx="136800" cy="257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1055;p63">
              <a:extLst>
                <a:ext uri="{FF2B5EF4-FFF2-40B4-BE49-F238E27FC236}">
                  <a16:creationId xmlns:a16="http://schemas.microsoft.com/office/drawing/2014/main" id="{94DCB032-7184-E995-6C63-81E041DED4D1}"/>
                </a:ext>
              </a:extLst>
            </p:cNvPr>
            <p:cNvCxnSpPr>
              <a:stCxn id="77" idx="3"/>
              <a:endCxn id="79" idx="6"/>
            </p:cNvCxnSpPr>
            <p:nvPr/>
          </p:nvCxnSpPr>
          <p:spPr>
            <a:xfrm flipH="1">
              <a:off x="8435060" y="6872242"/>
              <a:ext cx="1866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" name="Google Shape;1056;p63">
              <a:extLst>
                <a:ext uri="{FF2B5EF4-FFF2-40B4-BE49-F238E27FC236}">
                  <a16:creationId xmlns:a16="http://schemas.microsoft.com/office/drawing/2014/main" id="{2A261362-5695-647D-84CF-4FE7E83BB69A}"/>
                </a:ext>
              </a:extLst>
            </p:cNvPr>
            <p:cNvSpPr/>
            <p:nvPr/>
          </p:nvSpPr>
          <p:spPr>
            <a:xfrm>
              <a:off x="3824750" y="7758800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7" name="Google Shape;1057;p63">
              <a:extLst>
                <a:ext uri="{FF2B5EF4-FFF2-40B4-BE49-F238E27FC236}">
                  <a16:creationId xmlns:a16="http://schemas.microsoft.com/office/drawing/2014/main" id="{CF917DAB-5D3E-49E4-E6DD-C74327D5B6A6}"/>
                </a:ext>
              </a:extLst>
            </p:cNvPr>
            <p:cNvSpPr/>
            <p:nvPr/>
          </p:nvSpPr>
          <p:spPr>
            <a:xfrm>
              <a:off x="4147550" y="82022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88" name="Google Shape;1058;p63">
              <a:extLst>
                <a:ext uri="{FF2B5EF4-FFF2-40B4-BE49-F238E27FC236}">
                  <a16:creationId xmlns:a16="http://schemas.microsoft.com/office/drawing/2014/main" id="{495DE2F5-82BD-5384-20C4-5F7FF06248B2}"/>
                </a:ext>
              </a:extLst>
            </p:cNvPr>
            <p:cNvSpPr/>
            <p:nvPr/>
          </p:nvSpPr>
          <p:spPr>
            <a:xfrm>
              <a:off x="4818700" y="85554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89" name="Google Shape;1059;p63">
              <a:extLst>
                <a:ext uri="{FF2B5EF4-FFF2-40B4-BE49-F238E27FC236}">
                  <a16:creationId xmlns:a16="http://schemas.microsoft.com/office/drawing/2014/main" id="{958E8354-3646-2B02-E289-F6FF3E0EBDAE}"/>
                </a:ext>
              </a:extLst>
            </p:cNvPr>
            <p:cNvSpPr/>
            <p:nvPr/>
          </p:nvSpPr>
          <p:spPr>
            <a:xfrm>
              <a:off x="5330700" y="88306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90" name="Google Shape;1060;p63">
              <a:extLst>
                <a:ext uri="{FF2B5EF4-FFF2-40B4-BE49-F238E27FC236}">
                  <a16:creationId xmlns:a16="http://schemas.microsoft.com/office/drawing/2014/main" id="{FD32A445-EDE5-FE17-B4D6-033FA0C732F6}"/>
                </a:ext>
              </a:extLst>
            </p:cNvPr>
            <p:cNvSpPr/>
            <p:nvPr/>
          </p:nvSpPr>
          <p:spPr>
            <a:xfrm>
              <a:off x="5480050" y="82962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91" name="Google Shape;1061;p63">
              <a:extLst>
                <a:ext uri="{FF2B5EF4-FFF2-40B4-BE49-F238E27FC236}">
                  <a16:creationId xmlns:a16="http://schemas.microsoft.com/office/drawing/2014/main" id="{721420BE-2F5E-7A79-7E28-6C7F1A171A0F}"/>
                </a:ext>
              </a:extLst>
            </p:cNvPr>
            <p:cNvCxnSpPr>
              <a:stCxn id="88" idx="7"/>
              <a:endCxn id="90" idx="2"/>
            </p:cNvCxnSpPr>
            <p:nvPr/>
          </p:nvCxnSpPr>
          <p:spPr>
            <a:xfrm rot="10800000" flipH="1">
              <a:off x="5180266" y="8426008"/>
              <a:ext cx="300000" cy="167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1062;p63">
              <a:extLst>
                <a:ext uri="{FF2B5EF4-FFF2-40B4-BE49-F238E27FC236}">
                  <a16:creationId xmlns:a16="http://schemas.microsoft.com/office/drawing/2014/main" id="{9CA2949A-F73C-08AD-75C3-72FD14C459F7}"/>
                </a:ext>
              </a:extLst>
            </p:cNvPr>
            <p:cNvCxnSpPr>
              <a:stCxn id="89" idx="1"/>
              <a:endCxn id="88" idx="5"/>
            </p:cNvCxnSpPr>
            <p:nvPr/>
          </p:nvCxnSpPr>
          <p:spPr>
            <a:xfrm rot="10800000">
              <a:off x="5180336" y="8776758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1063;p63">
              <a:extLst>
                <a:ext uri="{FF2B5EF4-FFF2-40B4-BE49-F238E27FC236}">
                  <a16:creationId xmlns:a16="http://schemas.microsoft.com/office/drawing/2014/main" id="{B12AB0B0-DFE2-3F1B-F945-093DC223CD13}"/>
                </a:ext>
              </a:extLst>
            </p:cNvPr>
            <p:cNvCxnSpPr>
              <a:stCxn id="88" idx="1"/>
              <a:endCxn id="87" idx="4"/>
            </p:cNvCxnSpPr>
            <p:nvPr/>
          </p:nvCxnSpPr>
          <p:spPr>
            <a:xfrm rot="10800000">
              <a:off x="4359336" y="8461408"/>
              <a:ext cx="521400" cy="13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" name="Google Shape;1064;p63">
              <a:extLst>
                <a:ext uri="{FF2B5EF4-FFF2-40B4-BE49-F238E27FC236}">
                  <a16:creationId xmlns:a16="http://schemas.microsoft.com/office/drawing/2014/main" id="{EC1923C8-F9B0-D9A0-C398-99ABD633F165}"/>
                </a:ext>
              </a:extLst>
            </p:cNvPr>
            <p:cNvSpPr/>
            <p:nvPr/>
          </p:nvSpPr>
          <p:spPr>
            <a:xfrm>
              <a:off x="6390900" y="7731550"/>
              <a:ext cx="23784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5" name="Google Shape;1065;p63">
              <a:extLst>
                <a:ext uri="{FF2B5EF4-FFF2-40B4-BE49-F238E27FC236}">
                  <a16:creationId xmlns:a16="http://schemas.microsoft.com/office/drawing/2014/main" id="{1CC8A889-8489-1674-649D-C76B3C2C63A3}"/>
                </a:ext>
              </a:extLst>
            </p:cNvPr>
            <p:cNvSpPr/>
            <p:nvPr/>
          </p:nvSpPr>
          <p:spPr>
            <a:xfrm>
              <a:off x="7844800" y="8022226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96" name="Google Shape;1066;p63">
              <a:extLst>
                <a:ext uri="{FF2B5EF4-FFF2-40B4-BE49-F238E27FC236}">
                  <a16:creationId xmlns:a16="http://schemas.microsoft.com/office/drawing/2014/main" id="{93F3D86D-29A6-D26B-F184-D8BEAADBAD64}"/>
                </a:ext>
              </a:extLst>
            </p:cNvPr>
            <p:cNvSpPr/>
            <p:nvPr/>
          </p:nvSpPr>
          <p:spPr>
            <a:xfrm>
              <a:off x="7384850" y="852820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97" name="Google Shape;1067;p63">
              <a:extLst>
                <a:ext uri="{FF2B5EF4-FFF2-40B4-BE49-F238E27FC236}">
                  <a16:creationId xmlns:a16="http://schemas.microsoft.com/office/drawing/2014/main" id="{DC2384D1-1967-B06F-E731-12F40F6C5AE3}"/>
                </a:ext>
              </a:extLst>
            </p:cNvPr>
            <p:cNvSpPr/>
            <p:nvPr/>
          </p:nvSpPr>
          <p:spPr>
            <a:xfrm>
              <a:off x="7896850" y="88033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98" name="Google Shape;1068;p63">
              <a:extLst>
                <a:ext uri="{FF2B5EF4-FFF2-40B4-BE49-F238E27FC236}">
                  <a16:creationId xmlns:a16="http://schemas.microsoft.com/office/drawing/2014/main" id="{A7C97269-5901-98D4-350A-84F7A5919F6C}"/>
                </a:ext>
              </a:extLst>
            </p:cNvPr>
            <p:cNvSpPr/>
            <p:nvPr/>
          </p:nvSpPr>
          <p:spPr>
            <a:xfrm>
              <a:off x="6836450" y="8803350"/>
              <a:ext cx="4236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99" name="Google Shape;1069;p63">
              <a:extLst>
                <a:ext uri="{FF2B5EF4-FFF2-40B4-BE49-F238E27FC236}">
                  <a16:creationId xmlns:a16="http://schemas.microsoft.com/office/drawing/2014/main" id="{01C5B8A4-1E36-5709-4787-970A5672121B}"/>
                </a:ext>
              </a:extLst>
            </p:cNvPr>
            <p:cNvCxnSpPr>
              <a:stCxn id="97" idx="1"/>
              <a:endCxn id="96" idx="5"/>
            </p:cNvCxnSpPr>
            <p:nvPr/>
          </p:nvCxnSpPr>
          <p:spPr>
            <a:xfrm rot="10800000">
              <a:off x="7746486" y="8749508"/>
              <a:ext cx="2124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70;p63">
              <a:extLst>
                <a:ext uri="{FF2B5EF4-FFF2-40B4-BE49-F238E27FC236}">
                  <a16:creationId xmlns:a16="http://schemas.microsoft.com/office/drawing/2014/main" id="{94733A1A-4984-6B8C-9A0D-BBBC55C8CEC8}"/>
                </a:ext>
              </a:extLst>
            </p:cNvPr>
            <p:cNvCxnSpPr>
              <a:stCxn id="96" idx="0"/>
              <a:endCxn id="95" idx="4"/>
            </p:cNvCxnSpPr>
            <p:nvPr/>
          </p:nvCxnSpPr>
          <p:spPr>
            <a:xfrm rot="10800000" flipH="1">
              <a:off x="7596650" y="8281600"/>
              <a:ext cx="460200" cy="24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71;p63">
              <a:extLst>
                <a:ext uri="{FF2B5EF4-FFF2-40B4-BE49-F238E27FC236}">
                  <a16:creationId xmlns:a16="http://schemas.microsoft.com/office/drawing/2014/main" id="{18EA99E5-8B6F-3FED-7C85-6C0B5B8FB354}"/>
                </a:ext>
              </a:extLst>
            </p:cNvPr>
            <p:cNvCxnSpPr>
              <a:stCxn id="96" idx="3"/>
              <a:endCxn id="98" idx="6"/>
            </p:cNvCxnSpPr>
            <p:nvPr/>
          </p:nvCxnSpPr>
          <p:spPr>
            <a:xfrm flipH="1">
              <a:off x="7260286" y="8749442"/>
              <a:ext cx="1866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72;p63">
              <a:extLst>
                <a:ext uri="{FF2B5EF4-FFF2-40B4-BE49-F238E27FC236}">
                  <a16:creationId xmlns:a16="http://schemas.microsoft.com/office/drawing/2014/main" id="{69BCDBE6-311F-E85D-3FA7-46023EDEA9DD}"/>
                </a:ext>
              </a:extLst>
            </p:cNvPr>
            <p:cNvCxnSpPr>
              <a:stCxn id="88" idx="0"/>
              <a:endCxn id="67" idx="3"/>
            </p:cNvCxnSpPr>
            <p:nvPr/>
          </p:nvCxnSpPr>
          <p:spPr>
            <a:xfrm rot="10800000" flipH="1">
              <a:off x="5030500" y="6838850"/>
              <a:ext cx="1107600" cy="171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73;p63">
              <a:extLst>
                <a:ext uri="{FF2B5EF4-FFF2-40B4-BE49-F238E27FC236}">
                  <a16:creationId xmlns:a16="http://schemas.microsoft.com/office/drawing/2014/main" id="{B6DD5A98-5C6D-1428-8BDF-65DE0CB58C43}"/>
                </a:ext>
              </a:extLst>
            </p:cNvPr>
            <p:cNvCxnSpPr>
              <a:stCxn id="87" idx="0"/>
              <a:endCxn id="33" idx="4"/>
            </p:cNvCxnSpPr>
            <p:nvPr/>
          </p:nvCxnSpPr>
          <p:spPr>
            <a:xfrm rot="10800000">
              <a:off x="3824750" y="6854000"/>
              <a:ext cx="534600" cy="1348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74;p63">
              <a:extLst>
                <a:ext uri="{FF2B5EF4-FFF2-40B4-BE49-F238E27FC236}">
                  <a16:creationId xmlns:a16="http://schemas.microsoft.com/office/drawing/2014/main" id="{450C946C-C831-7F58-2AA4-0539BBF50A04}"/>
                </a:ext>
              </a:extLst>
            </p:cNvPr>
            <p:cNvCxnSpPr>
              <a:stCxn id="90" idx="7"/>
              <a:endCxn id="79" idx="3"/>
            </p:cNvCxnSpPr>
            <p:nvPr/>
          </p:nvCxnSpPr>
          <p:spPr>
            <a:xfrm rot="10800000" flipH="1">
              <a:off x="5841616" y="7147408"/>
              <a:ext cx="2231400" cy="1186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75;p63">
              <a:extLst>
                <a:ext uri="{FF2B5EF4-FFF2-40B4-BE49-F238E27FC236}">
                  <a16:creationId xmlns:a16="http://schemas.microsoft.com/office/drawing/2014/main" id="{FD7BB58F-3C0F-EB1D-4BA2-96166215056D}"/>
                </a:ext>
              </a:extLst>
            </p:cNvPr>
            <p:cNvCxnSpPr>
              <a:stCxn id="96" idx="1"/>
              <a:endCxn id="67" idx="4"/>
            </p:cNvCxnSpPr>
            <p:nvPr/>
          </p:nvCxnSpPr>
          <p:spPr>
            <a:xfrm rot="10800000">
              <a:off x="6287686" y="6876558"/>
              <a:ext cx="1159200" cy="1689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76;p63">
              <a:extLst>
                <a:ext uri="{FF2B5EF4-FFF2-40B4-BE49-F238E27FC236}">
                  <a16:creationId xmlns:a16="http://schemas.microsoft.com/office/drawing/2014/main" id="{16068E40-7951-0F98-4CC9-136F4D24408E}"/>
                </a:ext>
              </a:extLst>
            </p:cNvPr>
            <p:cNvCxnSpPr>
              <a:stCxn id="95" idx="7"/>
              <a:endCxn id="77" idx="4"/>
            </p:cNvCxnSpPr>
            <p:nvPr/>
          </p:nvCxnSpPr>
          <p:spPr>
            <a:xfrm rot="10800000" flipH="1">
              <a:off x="8206366" y="6909984"/>
              <a:ext cx="565200" cy="1150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7;p63">
              <a:extLst>
                <a:ext uri="{FF2B5EF4-FFF2-40B4-BE49-F238E27FC236}">
                  <a16:creationId xmlns:a16="http://schemas.microsoft.com/office/drawing/2014/main" id="{A039EA7A-ACDD-A64D-CF6C-84BC090D24E9}"/>
                </a:ext>
              </a:extLst>
            </p:cNvPr>
            <p:cNvCxnSpPr>
              <a:stCxn id="98" idx="0"/>
              <a:endCxn id="34" idx="6"/>
            </p:cNvCxnSpPr>
            <p:nvPr/>
          </p:nvCxnSpPr>
          <p:spPr>
            <a:xfrm rot="10800000">
              <a:off x="4548650" y="6999150"/>
              <a:ext cx="2499600" cy="1804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78;p63">
              <a:extLst>
                <a:ext uri="{FF2B5EF4-FFF2-40B4-BE49-F238E27FC236}">
                  <a16:creationId xmlns:a16="http://schemas.microsoft.com/office/drawing/2014/main" id="{A858ABA9-FB76-EA74-EA42-7608F13D14A0}"/>
                </a:ext>
              </a:extLst>
            </p:cNvPr>
            <p:cNvCxnSpPr>
              <a:stCxn id="33" idx="7"/>
              <a:endCxn id="22" idx="3"/>
            </p:cNvCxnSpPr>
            <p:nvPr/>
          </p:nvCxnSpPr>
          <p:spPr>
            <a:xfrm rot="10800000" flipH="1">
              <a:off x="3974516" y="5243608"/>
              <a:ext cx="1615200" cy="138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79;p63">
              <a:extLst>
                <a:ext uri="{FF2B5EF4-FFF2-40B4-BE49-F238E27FC236}">
                  <a16:creationId xmlns:a16="http://schemas.microsoft.com/office/drawing/2014/main" id="{65C0BC6A-8997-3F58-A4B5-D0D753E6ED6A}"/>
                </a:ext>
              </a:extLst>
            </p:cNvPr>
            <p:cNvCxnSpPr>
              <a:stCxn id="66" idx="0"/>
              <a:endCxn id="20" idx="4"/>
            </p:cNvCxnSpPr>
            <p:nvPr/>
          </p:nvCxnSpPr>
          <p:spPr>
            <a:xfrm rot="10800000" flipH="1">
              <a:off x="6073900" y="5006000"/>
              <a:ext cx="214200" cy="95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080;p63">
              <a:extLst>
                <a:ext uri="{FF2B5EF4-FFF2-40B4-BE49-F238E27FC236}">
                  <a16:creationId xmlns:a16="http://schemas.microsoft.com/office/drawing/2014/main" id="{AD134186-6192-1885-42F6-F7F2AF1D9E74}"/>
                </a:ext>
              </a:extLst>
            </p:cNvPr>
            <p:cNvCxnSpPr>
              <a:stCxn id="76" idx="1"/>
              <a:endCxn id="21" idx="5"/>
            </p:cNvCxnSpPr>
            <p:nvPr/>
          </p:nvCxnSpPr>
          <p:spPr>
            <a:xfrm rot="10800000">
              <a:off x="6949710" y="5243108"/>
              <a:ext cx="1305600" cy="940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081;p63">
              <a:extLst>
                <a:ext uri="{FF2B5EF4-FFF2-40B4-BE49-F238E27FC236}">
                  <a16:creationId xmlns:a16="http://schemas.microsoft.com/office/drawing/2014/main" id="{D815C040-0DE5-0659-9AB7-5C627EBB8F37}"/>
                </a:ext>
              </a:extLst>
            </p:cNvPr>
            <p:cNvCxnSpPr>
              <a:stCxn id="80" idx="0"/>
              <a:endCxn id="23" idx="5"/>
            </p:cNvCxnSpPr>
            <p:nvPr/>
          </p:nvCxnSpPr>
          <p:spPr>
            <a:xfrm rot="10800000">
              <a:off x="7098776" y="4708800"/>
              <a:ext cx="2334000" cy="1835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082;p63">
              <a:extLst>
                <a:ext uri="{FF2B5EF4-FFF2-40B4-BE49-F238E27FC236}">
                  <a16:creationId xmlns:a16="http://schemas.microsoft.com/office/drawing/2014/main" id="{83D8232A-DC8C-69B8-BC80-A6F47D49C99C}"/>
                </a:ext>
              </a:extLst>
            </p:cNvPr>
            <p:cNvCxnSpPr/>
            <p:nvPr/>
          </p:nvCxnSpPr>
          <p:spPr>
            <a:xfrm>
              <a:off x="713150" y="5651600"/>
              <a:ext cx="9395400" cy="354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083;p63">
              <a:extLst>
                <a:ext uri="{FF2B5EF4-FFF2-40B4-BE49-F238E27FC236}">
                  <a16:creationId xmlns:a16="http://schemas.microsoft.com/office/drawing/2014/main" id="{75CFC36E-9DA2-3247-9CD2-D12A096B2A3B}"/>
                </a:ext>
              </a:extLst>
            </p:cNvPr>
            <p:cNvCxnSpPr/>
            <p:nvPr/>
          </p:nvCxnSpPr>
          <p:spPr>
            <a:xfrm rot="10800000" flipH="1">
              <a:off x="659650" y="7559500"/>
              <a:ext cx="9431400" cy="354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084;p63">
              <a:extLst>
                <a:ext uri="{FF2B5EF4-FFF2-40B4-BE49-F238E27FC236}">
                  <a16:creationId xmlns:a16="http://schemas.microsoft.com/office/drawing/2014/main" id="{FFC744C8-C4F1-0119-5692-661D08A7836E}"/>
                </a:ext>
              </a:extLst>
            </p:cNvPr>
            <p:cNvSpPr txBox="1"/>
            <p:nvPr/>
          </p:nvSpPr>
          <p:spPr>
            <a:xfrm>
              <a:off x="4560300" y="2688927"/>
              <a:ext cx="35952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Enterprise Ontology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115" name="Google Shape;1085;p63">
              <a:extLst>
                <a:ext uri="{FF2B5EF4-FFF2-40B4-BE49-F238E27FC236}">
                  <a16:creationId xmlns:a16="http://schemas.microsoft.com/office/drawing/2014/main" id="{1ADDFF2E-E6C9-8B48-855A-A05C7DD136C5}"/>
                </a:ext>
              </a:extLst>
            </p:cNvPr>
            <p:cNvSpPr txBox="1"/>
            <p:nvPr/>
          </p:nvSpPr>
          <p:spPr>
            <a:xfrm>
              <a:off x="302900" y="4172951"/>
              <a:ext cx="22314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Upper</a:t>
              </a:r>
              <a:endParaRPr sz="24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Ontology</a:t>
              </a:r>
              <a:endParaRPr sz="24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116" name="Google Shape;1086;p63">
              <a:extLst>
                <a:ext uri="{FF2B5EF4-FFF2-40B4-BE49-F238E27FC236}">
                  <a16:creationId xmlns:a16="http://schemas.microsoft.com/office/drawing/2014/main" id="{A5D72CBB-CC13-0BF9-769E-BA74C887C618}"/>
                </a:ext>
              </a:extLst>
            </p:cNvPr>
            <p:cNvSpPr txBox="1"/>
            <p:nvPr/>
          </p:nvSpPr>
          <p:spPr>
            <a:xfrm>
              <a:off x="302900" y="6022851"/>
              <a:ext cx="22314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Domain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Ontologies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117" name="Google Shape;1087;p63">
              <a:extLst>
                <a:ext uri="{FF2B5EF4-FFF2-40B4-BE49-F238E27FC236}">
                  <a16:creationId xmlns:a16="http://schemas.microsoft.com/office/drawing/2014/main" id="{0E73A4A0-D116-99D9-194D-48DC213A33F5}"/>
                </a:ext>
              </a:extLst>
            </p:cNvPr>
            <p:cNvSpPr txBox="1"/>
            <p:nvPr/>
          </p:nvSpPr>
          <p:spPr>
            <a:xfrm>
              <a:off x="302900" y="7872751"/>
              <a:ext cx="22314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Subdomain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Ontologies</a:t>
              </a:r>
              <a:endParaRPr sz="24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118" name="Google Shape;1088;p63">
              <a:extLst>
                <a:ext uri="{FF2B5EF4-FFF2-40B4-BE49-F238E27FC236}">
                  <a16:creationId xmlns:a16="http://schemas.microsoft.com/office/drawing/2014/main" id="{607E0051-44D9-EACC-99F4-45C0E5DE41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44900" y="3981392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089;p63">
              <a:extLst>
                <a:ext uri="{FF2B5EF4-FFF2-40B4-BE49-F238E27FC236}">
                  <a16:creationId xmlns:a16="http://schemas.microsoft.com/office/drawing/2014/main" id="{FADF881D-6228-8D1A-CD78-60CFD197123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60100" y="6874042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090;p63">
              <a:extLst>
                <a:ext uri="{FF2B5EF4-FFF2-40B4-BE49-F238E27FC236}">
                  <a16:creationId xmlns:a16="http://schemas.microsoft.com/office/drawing/2014/main" id="{5FD9F2D7-73EA-1C99-3CC3-F3C664160E0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24100" y="5917492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091;p63">
              <a:extLst>
                <a:ext uri="{FF2B5EF4-FFF2-40B4-BE49-F238E27FC236}">
                  <a16:creationId xmlns:a16="http://schemas.microsoft.com/office/drawing/2014/main" id="{51C0BADA-3D27-E788-8E7A-4DD2014EDEE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715100" y="5958366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" name="Google Shape;1092;p63">
              <a:extLst>
                <a:ext uri="{FF2B5EF4-FFF2-40B4-BE49-F238E27FC236}">
                  <a16:creationId xmlns:a16="http://schemas.microsoft.com/office/drawing/2014/main" id="{8F6F1BF1-50C3-B5E4-82F8-C1B7A8C7B0BD}"/>
                </a:ext>
              </a:extLst>
            </p:cNvPr>
            <p:cNvCxnSpPr>
              <a:stCxn id="36" idx="6"/>
              <a:endCxn id="65" idx="1"/>
            </p:cNvCxnSpPr>
            <p:nvPr/>
          </p:nvCxnSpPr>
          <p:spPr>
            <a:xfrm rot="10800000" flipH="1">
              <a:off x="4697900" y="6536450"/>
              <a:ext cx="725400" cy="81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093;p63">
              <a:extLst>
                <a:ext uri="{FF2B5EF4-FFF2-40B4-BE49-F238E27FC236}">
                  <a16:creationId xmlns:a16="http://schemas.microsoft.com/office/drawing/2014/main" id="{DA3F04A2-D132-7AD3-694D-24935A727AF6}"/>
                </a:ext>
              </a:extLst>
            </p:cNvPr>
            <p:cNvCxnSpPr>
              <a:stCxn id="69" idx="6"/>
              <a:endCxn id="76" idx="2"/>
            </p:cNvCxnSpPr>
            <p:nvPr/>
          </p:nvCxnSpPr>
          <p:spPr>
            <a:xfrm rot="10800000" flipH="1">
              <a:off x="7161000" y="6274850"/>
              <a:ext cx="1032000" cy="365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094;p63">
              <a:extLst>
                <a:ext uri="{FF2B5EF4-FFF2-40B4-BE49-F238E27FC236}">
                  <a16:creationId xmlns:a16="http://schemas.microsoft.com/office/drawing/2014/main" id="{655B529C-5EDE-6CFF-B151-00CC64B73BEA}"/>
                </a:ext>
              </a:extLst>
            </p:cNvPr>
            <p:cNvCxnSpPr>
              <a:stCxn id="68" idx="5"/>
              <a:endCxn id="75" idx="3"/>
            </p:cNvCxnSpPr>
            <p:nvPr/>
          </p:nvCxnSpPr>
          <p:spPr>
            <a:xfrm rot="10800000" flipH="1">
              <a:off x="6949616" y="6753242"/>
              <a:ext cx="957000" cy="360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5" name="Google Shape;1095;p63">
              <a:extLst>
                <a:ext uri="{FF2B5EF4-FFF2-40B4-BE49-F238E27FC236}">
                  <a16:creationId xmlns:a16="http://schemas.microsoft.com/office/drawing/2014/main" id="{4E40E7BF-55B8-E031-A1DB-2EEEF7D7AD3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199150" y="5939416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096;p63">
              <a:extLst>
                <a:ext uri="{FF2B5EF4-FFF2-40B4-BE49-F238E27FC236}">
                  <a16:creationId xmlns:a16="http://schemas.microsoft.com/office/drawing/2014/main" id="{7A06E0B6-F68B-4CA8-3C66-8355C5C9EC3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188950" y="8721142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097;p63">
              <a:extLst>
                <a:ext uri="{FF2B5EF4-FFF2-40B4-BE49-F238E27FC236}">
                  <a16:creationId xmlns:a16="http://schemas.microsoft.com/office/drawing/2014/main" id="{066EA7F7-F215-499C-7FA4-890F2279FDB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16326" y="8330592"/>
              <a:ext cx="423600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098;p63">
              <a:extLst>
                <a:ext uri="{FF2B5EF4-FFF2-40B4-BE49-F238E27FC236}">
                  <a16:creationId xmlns:a16="http://schemas.microsoft.com/office/drawing/2014/main" id="{89E50F9B-DCC0-C8F7-1881-73D08480C43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16650" y="3990700"/>
              <a:ext cx="5366200" cy="53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099;p63">
              <a:extLst>
                <a:ext uri="{FF2B5EF4-FFF2-40B4-BE49-F238E27FC236}">
                  <a16:creationId xmlns:a16="http://schemas.microsoft.com/office/drawing/2014/main" id="{248C438A-EBA2-9981-9A6B-44345B647EA1}"/>
                </a:ext>
              </a:extLst>
            </p:cNvPr>
            <p:cNvSpPr txBox="1"/>
            <p:nvPr/>
          </p:nvSpPr>
          <p:spPr>
            <a:xfrm>
              <a:off x="13102150" y="2688927"/>
              <a:ext cx="3595200" cy="738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Ontology Lifecycle</a:t>
              </a:r>
              <a:endParaRPr sz="24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813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A04D-8B2E-F2BD-0373-A56786BB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1DAAE06-6286-27FB-E01C-E3C7FC6C3DEA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C24AAB5-0068-24D8-63D3-6CC4D7A2B955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CF87017-2F13-C07B-A5A9-5061E4F496A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F24119A-DB1F-40D5-766C-0F13BB82F3B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633C55-ADDA-9A76-A19E-03A40D7BB61A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6D28A6C-D441-FE0E-C1F8-B9DBFD80CE6E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BAB4D07-5D3B-D8D6-F507-C51D73C3D6DA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B627333-ABFE-7B60-895A-64E9DD212A65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27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BEB5639-1F2B-3BE9-231A-30DB95FC21F6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Knowledge as a Product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D3AAF714-0B94-D8DD-5605-D6AA73979312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1B12D0E-FFC8-24F8-C42D-1DE96C3C3F19}"/>
              </a:ext>
            </a:extLst>
          </p:cNvPr>
          <p:cNvGrpSpPr/>
          <p:nvPr/>
        </p:nvGrpSpPr>
        <p:grpSpPr>
          <a:xfrm>
            <a:off x="8686800" y="1252639"/>
            <a:ext cx="9195896" cy="7632446"/>
            <a:chOff x="7686950" y="1672376"/>
            <a:chExt cx="10600850" cy="8420124"/>
          </a:xfrm>
        </p:grpSpPr>
        <p:sp>
          <p:nvSpPr>
            <p:cNvPr id="40" name="Google Shape;1105;p64">
              <a:extLst>
                <a:ext uri="{FF2B5EF4-FFF2-40B4-BE49-F238E27FC236}">
                  <a16:creationId xmlns:a16="http://schemas.microsoft.com/office/drawing/2014/main" id="{67EC41C1-63B8-2317-F756-CF2E5439B836}"/>
                </a:ext>
              </a:extLst>
            </p:cNvPr>
            <p:cNvSpPr/>
            <p:nvPr/>
          </p:nvSpPr>
          <p:spPr>
            <a:xfrm>
              <a:off x="9504500" y="1672376"/>
              <a:ext cx="7080000" cy="22938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" name="Google Shape;1106;p64">
              <a:extLst>
                <a:ext uri="{FF2B5EF4-FFF2-40B4-BE49-F238E27FC236}">
                  <a16:creationId xmlns:a16="http://schemas.microsoft.com/office/drawing/2014/main" id="{1787F109-CB32-FA6F-16C0-D1A3F58ABDF4}"/>
                </a:ext>
              </a:extLst>
            </p:cNvPr>
            <p:cNvSpPr/>
            <p:nvPr/>
          </p:nvSpPr>
          <p:spPr>
            <a:xfrm>
              <a:off x="9651800" y="5484350"/>
              <a:ext cx="6785400" cy="650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2" name="Google Shape;1107;p64">
              <a:extLst>
                <a:ext uri="{FF2B5EF4-FFF2-40B4-BE49-F238E27FC236}">
                  <a16:creationId xmlns:a16="http://schemas.microsoft.com/office/drawing/2014/main" id="{CF018EE7-DE56-0308-86CB-4F545E6FC230}"/>
                </a:ext>
              </a:extLst>
            </p:cNvPr>
            <p:cNvSpPr/>
            <p:nvPr/>
          </p:nvSpPr>
          <p:spPr>
            <a:xfrm>
              <a:off x="9651800" y="6300384"/>
              <a:ext cx="6785400" cy="650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3" name="Google Shape;1108;p64">
              <a:extLst>
                <a:ext uri="{FF2B5EF4-FFF2-40B4-BE49-F238E27FC236}">
                  <a16:creationId xmlns:a16="http://schemas.microsoft.com/office/drawing/2014/main" id="{AE1F5ECF-BEB0-9169-748D-F123EF0CECF5}"/>
                </a:ext>
              </a:extLst>
            </p:cNvPr>
            <p:cNvSpPr/>
            <p:nvPr/>
          </p:nvSpPr>
          <p:spPr>
            <a:xfrm>
              <a:off x="9651800" y="7116416"/>
              <a:ext cx="6785400" cy="650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4" name="Google Shape;1109;p64">
              <a:extLst>
                <a:ext uri="{FF2B5EF4-FFF2-40B4-BE49-F238E27FC236}">
                  <a16:creationId xmlns:a16="http://schemas.microsoft.com/office/drawing/2014/main" id="{CB53F3E1-0FC0-B83D-C0E7-1F79E20FAAAF}"/>
                </a:ext>
              </a:extLst>
            </p:cNvPr>
            <p:cNvSpPr/>
            <p:nvPr/>
          </p:nvSpPr>
          <p:spPr>
            <a:xfrm>
              <a:off x="9651800" y="7932450"/>
              <a:ext cx="6785400" cy="650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" name="Google Shape;1111;p64">
              <a:extLst>
                <a:ext uri="{FF2B5EF4-FFF2-40B4-BE49-F238E27FC236}">
                  <a16:creationId xmlns:a16="http://schemas.microsoft.com/office/drawing/2014/main" id="{0E7ED948-F8C8-6E60-CB44-1C7753FB9C41}"/>
                </a:ext>
              </a:extLst>
            </p:cNvPr>
            <p:cNvSpPr txBox="1"/>
            <p:nvPr/>
          </p:nvSpPr>
          <p:spPr>
            <a:xfrm>
              <a:off x="8520800" y="5484350"/>
              <a:ext cx="1131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Marketing</a:t>
              </a:r>
              <a:endParaRPr sz="16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46" name="Google Shape;1112;p64">
              <a:extLst>
                <a:ext uri="{FF2B5EF4-FFF2-40B4-BE49-F238E27FC236}">
                  <a16:creationId xmlns:a16="http://schemas.microsoft.com/office/drawing/2014/main" id="{A13AC7F2-F15F-3A36-08CE-5480ED251E82}"/>
                </a:ext>
              </a:extLst>
            </p:cNvPr>
            <p:cNvSpPr txBox="1"/>
            <p:nvPr/>
          </p:nvSpPr>
          <p:spPr>
            <a:xfrm>
              <a:off x="8520800" y="6307000"/>
              <a:ext cx="1131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Sales</a:t>
              </a:r>
              <a:endParaRPr sz="16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EMEA</a:t>
              </a:r>
              <a:endParaRPr sz="16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47" name="Google Shape;1113;p64">
              <a:extLst>
                <a:ext uri="{FF2B5EF4-FFF2-40B4-BE49-F238E27FC236}">
                  <a16:creationId xmlns:a16="http://schemas.microsoft.com/office/drawing/2014/main" id="{7DD7476A-6686-6627-6E42-D22647DCB99F}"/>
                </a:ext>
              </a:extLst>
            </p:cNvPr>
            <p:cNvSpPr txBox="1"/>
            <p:nvPr/>
          </p:nvSpPr>
          <p:spPr>
            <a:xfrm>
              <a:off x="8520800" y="7123026"/>
              <a:ext cx="1131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Sales Nordics</a:t>
              </a:r>
              <a:endParaRPr sz="16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48" name="Google Shape;1114;p64">
              <a:extLst>
                <a:ext uri="{FF2B5EF4-FFF2-40B4-BE49-F238E27FC236}">
                  <a16:creationId xmlns:a16="http://schemas.microsoft.com/office/drawing/2014/main" id="{34949375-7024-72A3-9D8A-660556797F79}"/>
                </a:ext>
              </a:extLst>
            </p:cNvPr>
            <p:cNvSpPr txBox="1"/>
            <p:nvPr/>
          </p:nvSpPr>
          <p:spPr>
            <a:xfrm>
              <a:off x="8520800" y="7945626"/>
              <a:ext cx="1131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Operations</a:t>
              </a:r>
              <a:endParaRPr sz="16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49" name="Google Shape;1115;p64">
              <a:extLst>
                <a:ext uri="{FF2B5EF4-FFF2-40B4-BE49-F238E27FC236}">
                  <a16:creationId xmlns:a16="http://schemas.microsoft.com/office/drawing/2014/main" id="{ED031431-FA11-B0B1-6DB2-D34B6B2C08D7}"/>
                </a:ext>
              </a:extLst>
            </p:cNvPr>
            <p:cNvSpPr/>
            <p:nvPr/>
          </p:nvSpPr>
          <p:spPr>
            <a:xfrm>
              <a:off x="8303950" y="5640350"/>
              <a:ext cx="279000" cy="28368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0" name="Google Shape;1116;p64">
              <a:extLst>
                <a:ext uri="{FF2B5EF4-FFF2-40B4-BE49-F238E27FC236}">
                  <a16:creationId xmlns:a16="http://schemas.microsoft.com/office/drawing/2014/main" id="{0721BF3F-593E-0F8F-B6EE-3601C82F35AB}"/>
                </a:ext>
              </a:extLst>
            </p:cNvPr>
            <p:cNvSpPr txBox="1"/>
            <p:nvPr/>
          </p:nvSpPr>
          <p:spPr>
            <a:xfrm rot="-5400000">
              <a:off x="6796850" y="6640550"/>
              <a:ext cx="23082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Domains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1" name="Google Shape;1117;p64">
              <a:extLst>
                <a:ext uri="{FF2B5EF4-FFF2-40B4-BE49-F238E27FC236}">
                  <a16:creationId xmlns:a16="http://schemas.microsoft.com/office/drawing/2014/main" id="{67D9CD56-663B-55AB-EFEE-271CBF4A28B6}"/>
                </a:ext>
              </a:extLst>
            </p:cNvPr>
            <p:cNvSpPr/>
            <p:nvPr/>
          </p:nvSpPr>
          <p:spPr>
            <a:xfrm>
              <a:off x="10488400" y="3966050"/>
              <a:ext cx="279000" cy="2544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2" name="Google Shape;1118;p64">
              <a:extLst>
                <a:ext uri="{FF2B5EF4-FFF2-40B4-BE49-F238E27FC236}">
                  <a16:creationId xmlns:a16="http://schemas.microsoft.com/office/drawing/2014/main" id="{10E49ACC-F394-458D-9710-506C357E53ED}"/>
                </a:ext>
              </a:extLst>
            </p:cNvPr>
            <p:cNvSpPr/>
            <p:nvPr/>
          </p:nvSpPr>
          <p:spPr>
            <a:xfrm>
              <a:off x="10901650" y="4361650"/>
              <a:ext cx="279000" cy="2544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3" name="Google Shape;1119;p64">
              <a:extLst>
                <a:ext uri="{FF2B5EF4-FFF2-40B4-BE49-F238E27FC236}">
                  <a16:creationId xmlns:a16="http://schemas.microsoft.com/office/drawing/2014/main" id="{DCEB8B09-AF09-F57A-E449-304E419CC475}"/>
                </a:ext>
              </a:extLst>
            </p:cNvPr>
            <p:cNvSpPr/>
            <p:nvPr/>
          </p:nvSpPr>
          <p:spPr>
            <a:xfrm>
              <a:off x="11485300" y="3953650"/>
              <a:ext cx="279000" cy="2544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4" name="Google Shape;1120;p64">
              <a:extLst>
                <a:ext uri="{FF2B5EF4-FFF2-40B4-BE49-F238E27FC236}">
                  <a16:creationId xmlns:a16="http://schemas.microsoft.com/office/drawing/2014/main" id="{8215AA2F-ECE7-C563-A55D-09845C6BAC59}"/>
                </a:ext>
              </a:extLst>
            </p:cNvPr>
            <p:cNvSpPr/>
            <p:nvPr/>
          </p:nvSpPr>
          <p:spPr>
            <a:xfrm>
              <a:off x="11562750" y="4542500"/>
              <a:ext cx="279000" cy="2544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5" name="Google Shape;1121;p64">
              <a:extLst>
                <a:ext uri="{FF2B5EF4-FFF2-40B4-BE49-F238E27FC236}">
                  <a16:creationId xmlns:a16="http://schemas.microsoft.com/office/drawing/2014/main" id="{6A16D311-FD23-BD4A-B261-847253E498FF}"/>
                </a:ext>
              </a:extLst>
            </p:cNvPr>
            <p:cNvSpPr/>
            <p:nvPr/>
          </p:nvSpPr>
          <p:spPr>
            <a:xfrm>
              <a:off x="10240550" y="4542500"/>
              <a:ext cx="279000" cy="2544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6" name="Google Shape;1122;p64">
              <a:extLst>
                <a:ext uri="{FF2B5EF4-FFF2-40B4-BE49-F238E27FC236}">
                  <a16:creationId xmlns:a16="http://schemas.microsoft.com/office/drawing/2014/main" id="{01F675D0-8951-8D62-F515-C576106FC399}"/>
                </a:ext>
              </a:extLst>
            </p:cNvPr>
            <p:cNvSpPr/>
            <p:nvPr/>
          </p:nvSpPr>
          <p:spPr>
            <a:xfrm>
              <a:off x="12482200" y="3886750"/>
              <a:ext cx="279000" cy="2544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7" name="Google Shape;1123;p64">
              <a:extLst>
                <a:ext uri="{FF2B5EF4-FFF2-40B4-BE49-F238E27FC236}">
                  <a16:creationId xmlns:a16="http://schemas.microsoft.com/office/drawing/2014/main" id="{FF4A4D41-C28A-0269-7AB3-CF1C0D2F999E}"/>
                </a:ext>
              </a:extLst>
            </p:cNvPr>
            <p:cNvSpPr/>
            <p:nvPr/>
          </p:nvSpPr>
          <p:spPr>
            <a:xfrm>
              <a:off x="12482200" y="4542500"/>
              <a:ext cx="279000" cy="2544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Google Shape;1124;p64">
              <a:extLst>
                <a:ext uri="{FF2B5EF4-FFF2-40B4-BE49-F238E27FC236}">
                  <a16:creationId xmlns:a16="http://schemas.microsoft.com/office/drawing/2014/main" id="{F0B1FC5E-CDE0-FCD7-CCFA-D6D4900F72FB}"/>
                </a:ext>
              </a:extLst>
            </p:cNvPr>
            <p:cNvSpPr/>
            <p:nvPr/>
          </p:nvSpPr>
          <p:spPr>
            <a:xfrm>
              <a:off x="13251750" y="4043176"/>
              <a:ext cx="279000" cy="2544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Google Shape;1125;p64">
              <a:extLst>
                <a:ext uri="{FF2B5EF4-FFF2-40B4-BE49-F238E27FC236}">
                  <a16:creationId xmlns:a16="http://schemas.microsoft.com/office/drawing/2014/main" id="{62C1AD49-7DD9-3243-E58E-960509D5EEA6}"/>
                </a:ext>
              </a:extLst>
            </p:cNvPr>
            <p:cNvSpPr/>
            <p:nvPr/>
          </p:nvSpPr>
          <p:spPr>
            <a:xfrm>
              <a:off x="13530750" y="4542476"/>
              <a:ext cx="279000" cy="2544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Google Shape;1126;p64">
              <a:extLst>
                <a:ext uri="{FF2B5EF4-FFF2-40B4-BE49-F238E27FC236}">
                  <a16:creationId xmlns:a16="http://schemas.microsoft.com/office/drawing/2014/main" id="{69F763C4-ACBD-670A-E16E-69AB81FAF597}"/>
                </a:ext>
              </a:extLst>
            </p:cNvPr>
            <p:cNvSpPr/>
            <p:nvPr/>
          </p:nvSpPr>
          <p:spPr>
            <a:xfrm>
              <a:off x="14701200" y="4141150"/>
              <a:ext cx="279000" cy="2544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0" name="Google Shape;1127;p64">
              <a:extLst>
                <a:ext uri="{FF2B5EF4-FFF2-40B4-BE49-F238E27FC236}">
                  <a16:creationId xmlns:a16="http://schemas.microsoft.com/office/drawing/2014/main" id="{4BD57F29-2D64-C7A8-5B45-305A525963C5}"/>
                </a:ext>
              </a:extLst>
            </p:cNvPr>
            <p:cNvSpPr/>
            <p:nvPr/>
          </p:nvSpPr>
          <p:spPr>
            <a:xfrm>
              <a:off x="15083450" y="3953650"/>
              <a:ext cx="279000" cy="2544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1" name="Google Shape;1128;p64">
              <a:extLst>
                <a:ext uri="{FF2B5EF4-FFF2-40B4-BE49-F238E27FC236}">
                  <a16:creationId xmlns:a16="http://schemas.microsoft.com/office/drawing/2014/main" id="{B1B8EAA1-AA88-991C-185A-371899515A68}"/>
                </a:ext>
              </a:extLst>
            </p:cNvPr>
            <p:cNvSpPr/>
            <p:nvPr/>
          </p:nvSpPr>
          <p:spPr>
            <a:xfrm>
              <a:off x="15667150" y="3953650"/>
              <a:ext cx="279000" cy="2544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2" name="Google Shape;1129;p64">
              <a:extLst>
                <a:ext uri="{FF2B5EF4-FFF2-40B4-BE49-F238E27FC236}">
                  <a16:creationId xmlns:a16="http://schemas.microsoft.com/office/drawing/2014/main" id="{8D320AE2-BA07-BF04-0E52-CDBB07453FE7}"/>
                </a:ext>
              </a:extLst>
            </p:cNvPr>
            <p:cNvSpPr/>
            <p:nvPr/>
          </p:nvSpPr>
          <p:spPr>
            <a:xfrm>
              <a:off x="15667150" y="4542500"/>
              <a:ext cx="279000" cy="2544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3" name="Google Shape;1130;p64">
              <a:extLst>
                <a:ext uri="{FF2B5EF4-FFF2-40B4-BE49-F238E27FC236}">
                  <a16:creationId xmlns:a16="http://schemas.microsoft.com/office/drawing/2014/main" id="{A7955C3B-3512-E0E5-DA1B-EDA7CDDDF929}"/>
                </a:ext>
              </a:extLst>
            </p:cNvPr>
            <p:cNvSpPr/>
            <p:nvPr/>
          </p:nvSpPr>
          <p:spPr>
            <a:xfrm>
              <a:off x="15083450" y="4616050"/>
              <a:ext cx="279000" cy="254400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4" name="Google Shape;1131;p64">
              <a:extLst>
                <a:ext uri="{FF2B5EF4-FFF2-40B4-BE49-F238E27FC236}">
                  <a16:creationId xmlns:a16="http://schemas.microsoft.com/office/drawing/2014/main" id="{845AB1FA-CFD5-CD07-D471-B0D8D3FE8D55}"/>
                </a:ext>
              </a:extLst>
            </p:cNvPr>
            <p:cNvSpPr/>
            <p:nvPr/>
          </p:nvSpPr>
          <p:spPr>
            <a:xfrm>
              <a:off x="10516300" y="5640350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5" name="Google Shape;1132;p64">
              <a:extLst>
                <a:ext uri="{FF2B5EF4-FFF2-40B4-BE49-F238E27FC236}">
                  <a16:creationId xmlns:a16="http://schemas.microsoft.com/office/drawing/2014/main" id="{9279F6FB-D6BE-0936-3B57-9BEB32BD7150}"/>
                </a:ext>
              </a:extLst>
            </p:cNvPr>
            <p:cNvSpPr/>
            <p:nvPr/>
          </p:nvSpPr>
          <p:spPr>
            <a:xfrm>
              <a:off x="10891900" y="6462976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6" name="Google Shape;1133;p64">
              <a:extLst>
                <a:ext uri="{FF2B5EF4-FFF2-40B4-BE49-F238E27FC236}">
                  <a16:creationId xmlns:a16="http://schemas.microsoft.com/office/drawing/2014/main" id="{F909097B-736A-918D-9820-63C614A9764C}"/>
                </a:ext>
              </a:extLst>
            </p:cNvPr>
            <p:cNvSpPr/>
            <p:nvPr/>
          </p:nvSpPr>
          <p:spPr>
            <a:xfrm>
              <a:off x="11360800" y="7279000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6AA84F"/>
            </a:soli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7" name="Google Shape;1134;p64">
              <a:extLst>
                <a:ext uri="{FF2B5EF4-FFF2-40B4-BE49-F238E27FC236}">
                  <a16:creationId xmlns:a16="http://schemas.microsoft.com/office/drawing/2014/main" id="{85A79B3E-6925-FAD8-5360-5E3812558803}"/>
                </a:ext>
              </a:extLst>
            </p:cNvPr>
            <p:cNvSpPr/>
            <p:nvPr/>
          </p:nvSpPr>
          <p:spPr>
            <a:xfrm>
              <a:off x="12864850" y="5646926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8" name="Google Shape;1135;p64">
              <a:extLst>
                <a:ext uri="{FF2B5EF4-FFF2-40B4-BE49-F238E27FC236}">
                  <a16:creationId xmlns:a16="http://schemas.microsoft.com/office/drawing/2014/main" id="{82779795-72B8-D5C3-54A3-0D5EDD7032B8}"/>
                </a:ext>
              </a:extLst>
            </p:cNvPr>
            <p:cNvSpPr/>
            <p:nvPr/>
          </p:nvSpPr>
          <p:spPr>
            <a:xfrm>
              <a:off x="12357700" y="6462950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9" name="Google Shape;1136;p64">
              <a:extLst>
                <a:ext uri="{FF2B5EF4-FFF2-40B4-BE49-F238E27FC236}">
                  <a16:creationId xmlns:a16="http://schemas.microsoft.com/office/drawing/2014/main" id="{05D08B7A-759F-6CB5-A294-1C110ACBB8C7}"/>
                </a:ext>
              </a:extLst>
            </p:cNvPr>
            <p:cNvSpPr/>
            <p:nvPr/>
          </p:nvSpPr>
          <p:spPr>
            <a:xfrm>
              <a:off x="13127250" y="7279026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0" name="Google Shape;1137;p64">
              <a:extLst>
                <a:ext uri="{FF2B5EF4-FFF2-40B4-BE49-F238E27FC236}">
                  <a16:creationId xmlns:a16="http://schemas.microsoft.com/office/drawing/2014/main" id="{F4E9DB76-1FB4-F244-A215-777EFAFCDCCA}"/>
                </a:ext>
              </a:extLst>
            </p:cNvPr>
            <p:cNvSpPr/>
            <p:nvPr/>
          </p:nvSpPr>
          <p:spPr>
            <a:xfrm>
              <a:off x="13406250" y="8115026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69138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Google Shape;1138;p64">
              <a:extLst>
                <a:ext uri="{FF2B5EF4-FFF2-40B4-BE49-F238E27FC236}">
                  <a16:creationId xmlns:a16="http://schemas.microsoft.com/office/drawing/2014/main" id="{52169110-0324-067D-BC27-4BAAC90CF596}"/>
                </a:ext>
              </a:extLst>
            </p:cNvPr>
            <p:cNvSpPr/>
            <p:nvPr/>
          </p:nvSpPr>
          <p:spPr>
            <a:xfrm>
              <a:off x="15542650" y="7279000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2" name="Google Shape;1139;p64">
              <a:extLst>
                <a:ext uri="{FF2B5EF4-FFF2-40B4-BE49-F238E27FC236}">
                  <a16:creationId xmlns:a16="http://schemas.microsoft.com/office/drawing/2014/main" id="{3B382D41-B81C-D81E-2CCA-B8AF072520DE}"/>
                </a:ext>
              </a:extLst>
            </p:cNvPr>
            <p:cNvSpPr/>
            <p:nvPr/>
          </p:nvSpPr>
          <p:spPr>
            <a:xfrm>
              <a:off x="14701200" y="6462976"/>
              <a:ext cx="528000" cy="3252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1C232"/>
            </a:solidFill>
            <a:ln w="9525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3" name="Google Shape;1140;p64">
              <a:extLst>
                <a:ext uri="{FF2B5EF4-FFF2-40B4-BE49-F238E27FC236}">
                  <a16:creationId xmlns:a16="http://schemas.microsoft.com/office/drawing/2014/main" id="{618907CB-6657-1251-2DF2-266C9C241B98}"/>
                </a:ext>
              </a:extLst>
            </p:cNvPr>
            <p:cNvSpPr txBox="1"/>
            <p:nvPr/>
          </p:nvSpPr>
          <p:spPr>
            <a:xfrm>
              <a:off x="11808250" y="9564500"/>
              <a:ext cx="27942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highlight>
                    <a:srgbClr val="FCE5CD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Domains</a:t>
              </a:r>
              <a:endParaRPr sz="2400" b="1" kern="0">
                <a:solidFill>
                  <a:srgbClr val="000000"/>
                </a:solidFill>
                <a:highlight>
                  <a:srgbClr val="FCE5CD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44" name="Google Shape;1141;p64">
              <a:extLst>
                <a:ext uri="{FF2B5EF4-FFF2-40B4-BE49-F238E27FC236}">
                  <a16:creationId xmlns:a16="http://schemas.microsoft.com/office/drawing/2014/main" id="{922BB888-3D24-12A8-F8B4-3A33D8790D13}"/>
                </a:ext>
              </a:extLst>
            </p:cNvPr>
            <p:cNvSpPr/>
            <p:nvPr/>
          </p:nvSpPr>
          <p:spPr>
            <a:xfrm rot="-5400000">
              <a:off x="13066650" y="6286300"/>
              <a:ext cx="279000" cy="61530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5" name="Google Shape;1142;p64">
              <a:extLst>
                <a:ext uri="{FF2B5EF4-FFF2-40B4-BE49-F238E27FC236}">
                  <a16:creationId xmlns:a16="http://schemas.microsoft.com/office/drawing/2014/main" id="{62A45C35-6949-A990-8E69-D891FFEDCF73}"/>
                </a:ext>
              </a:extLst>
            </p:cNvPr>
            <p:cNvSpPr txBox="1"/>
            <p:nvPr/>
          </p:nvSpPr>
          <p:spPr>
            <a:xfrm>
              <a:off x="8214500" y="4542500"/>
              <a:ext cx="17928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Ontology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46" name="Google Shape;1143;p64">
              <a:extLst>
                <a:ext uri="{FF2B5EF4-FFF2-40B4-BE49-F238E27FC236}">
                  <a16:creationId xmlns:a16="http://schemas.microsoft.com/office/drawing/2014/main" id="{27D08E30-3ED2-7457-FA62-7847E95E2457}"/>
                </a:ext>
              </a:extLst>
            </p:cNvPr>
            <p:cNvSpPr txBox="1"/>
            <p:nvPr/>
          </p:nvSpPr>
          <p:spPr>
            <a:xfrm>
              <a:off x="8214950" y="5038550"/>
              <a:ext cx="17928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Factual Data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cxnSp>
          <p:nvCxnSpPr>
            <p:cNvPr id="147" name="Google Shape;1144;p64">
              <a:extLst>
                <a:ext uri="{FF2B5EF4-FFF2-40B4-BE49-F238E27FC236}">
                  <a16:creationId xmlns:a16="http://schemas.microsoft.com/office/drawing/2014/main" id="{51BFF1A3-3C17-E36C-0F3F-036F1161F140}"/>
                </a:ext>
              </a:extLst>
            </p:cNvPr>
            <p:cNvCxnSpPr>
              <a:stCxn id="52" idx="1"/>
              <a:endCxn id="51" idx="5"/>
            </p:cNvCxnSpPr>
            <p:nvPr/>
          </p:nvCxnSpPr>
          <p:spPr>
            <a:xfrm rot="10800000">
              <a:off x="10726508" y="4182906"/>
              <a:ext cx="216000" cy="216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48" name="Google Shape;1145;p64">
              <a:extLst>
                <a:ext uri="{FF2B5EF4-FFF2-40B4-BE49-F238E27FC236}">
                  <a16:creationId xmlns:a16="http://schemas.microsoft.com/office/drawing/2014/main" id="{453BE6AA-7F9A-665F-A147-BB89096EDBFF}"/>
                </a:ext>
              </a:extLst>
            </p:cNvPr>
            <p:cNvCxnSpPr>
              <a:stCxn id="53" idx="3"/>
              <a:endCxn id="52" idx="7"/>
            </p:cNvCxnSpPr>
            <p:nvPr/>
          </p:nvCxnSpPr>
          <p:spPr>
            <a:xfrm flipH="1">
              <a:off x="11139758" y="4170794"/>
              <a:ext cx="386400" cy="22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49" name="Google Shape;1146;p64">
              <a:extLst>
                <a:ext uri="{FF2B5EF4-FFF2-40B4-BE49-F238E27FC236}">
                  <a16:creationId xmlns:a16="http://schemas.microsoft.com/office/drawing/2014/main" id="{8F4CF8DB-AB43-2D2A-ADFD-BCE88BDEFE6C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11180650" y="4488850"/>
              <a:ext cx="382200" cy="180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147;p64">
              <a:extLst>
                <a:ext uri="{FF2B5EF4-FFF2-40B4-BE49-F238E27FC236}">
                  <a16:creationId xmlns:a16="http://schemas.microsoft.com/office/drawing/2014/main" id="{4779B5BA-83BB-99E5-233A-9EB7287EBD81}"/>
                </a:ext>
              </a:extLst>
            </p:cNvPr>
            <p:cNvCxnSpPr>
              <a:stCxn id="52" idx="2"/>
              <a:endCxn id="55" idx="6"/>
            </p:cNvCxnSpPr>
            <p:nvPr/>
          </p:nvCxnSpPr>
          <p:spPr>
            <a:xfrm flipH="1">
              <a:off x="10519450" y="4488850"/>
              <a:ext cx="382200" cy="180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1" name="Google Shape;1148;p64">
              <a:extLst>
                <a:ext uri="{FF2B5EF4-FFF2-40B4-BE49-F238E27FC236}">
                  <a16:creationId xmlns:a16="http://schemas.microsoft.com/office/drawing/2014/main" id="{785F9AD9-BAA7-CBC9-A2DD-D3C9CF499C0A}"/>
                </a:ext>
              </a:extLst>
            </p:cNvPr>
            <p:cNvCxnSpPr/>
            <p:nvPr/>
          </p:nvCxnSpPr>
          <p:spPr>
            <a:xfrm>
              <a:off x="8226500" y="5035050"/>
              <a:ext cx="94812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2" name="Google Shape;1149;p64">
              <a:extLst>
                <a:ext uri="{FF2B5EF4-FFF2-40B4-BE49-F238E27FC236}">
                  <a16:creationId xmlns:a16="http://schemas.microsoft.com/office/drawing/2014/main" id="{16265C14-6904-DE04-500F-26AC61B55FA5}"/>
                </a:ext>
              </a:extLst>
            </p:cNvPr>
            <p:cNvSpPr txBox="1"/>
            <p:nvPr/>
          </p:nvSpPr>
          <p:spPr>
            <a:xfrm>
              <a:off x="10375600" y="8911100"/>
              <a:ext cx="15606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Customer</a:t>
              </a:r>
              <a:endParaRPr sz="20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53" name="Google Shape;1150;p64">
              <a:extLst>
                <a:ext uri="{FF2B5EF4-FFF2-40B4-BE49-F238E27FC236}">
                  <a16:creationId xmlns:a16="http://schemas.microsoft.com/office/drawing/2014/main" id="{27DC6158-F4DF-EEA8-979D-E17E90F77768}"/>
                </a:ext>
              </a:extLst>
            </p:cNvPr>
            <p:cNvSpPr txBox="1"/>
            <p:nvPr/>
          </p:nvSpPr>
          <p:spPr>
            <a:xfrm>
              <a:off x="12425850" y="8911050"/>
              <a:ext cx="15606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Product</a:t>
              </a:r>
              <a:endParaRPr sz="20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54" name="Google Shape;1151;p64">
              <a:extLst>
                <a:ext uri="{FF2B5EF4-FFF2-40B4-BE49-F238E27FC236}">
                  <a16:creationId xmlns:a16="http://schemas.microsoft.com/office/drawing/2014/main" id="{DB0A6B3F-4C69-0311-CBC8-D5BDC972A1DE}"/>
                </a:ext>
              </a:extLst>
            </p:cNvPr>
            <p:cNvSpPr txBox="1"/>
            <p:nvPr/>
          </p:nvSpPr>
          <p:spPr>
            <a:xfrm>
              <a:off x="14670750" y="8911100"/>
              <a:ext cx="1560600" cy="44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Order</a:t>
              </a:r>
              <a:endParaRPr sz="20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cxnSp>
          <p:nvCxnSpPr>
            <p:cNvPr id="155" name="Google Shape;1152;p64">
              <a:extLst>
                <a:ext uri="{FF2B5EF4-FFF2-40B4-BE49-F238E27FC236}">
                  <a16:creationId xmlns:a16="http://schemas.microsoft.com/office/drawing/2014/main" id="{4BB83C2E-DE32-1C1C-9FE3-27D98C0F9BC6}"/>
                </a:ext>
              </a:extLst>
            </p:cNvPr>
            <p:cNvCxnSpPr>
              <a:stCxn id="58" idx="3"/>
              <a:endCxn id="57" idx="6"/>
            </p:cNvCxnSpPr>
            <p:nvPr/>
          </p:nvCxnSpPr>
          <p:spPr>
            <a:xfrm flipH="1">
              <a:off x="12761008" y="4260318"/>
              <a:ext cx="531600" cy="409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6" name="Google Shape;1153;p64">
              <a:extLst>
                <a:ext uri="{FF2B5EF4-FFF2-40B4-BE49-F238E27FC236}">
                  <a16:creationId xmlns:a16="http://schemas.microsoft.com/office/drawing/2014/main" id="{06D667BA-663F-D2C0-4FB3-30F4FA37E352}"/>
                </a:ext>
              </a:extLst>
            </p:cNvPr>
            <p:cNvCxnSpPr>
              <a:stCxn id="58" idx="1"/>
              <a:endCxn id="56" idx="6"/>
            </p:cNvCxnSpPr>
            <p:nvPr/>
          </p:nvCxnSpPr>
          <p:spPr>
            <a:xfrm rot="10800000">
              <a:off x="12761008" y="4013832"/>
              <a:ext cx="531600" cy="6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7" name="Google Shape;1154;p64">
              <a:extLst>
                <a:ext uri="{FF2B5EF4-FFF2-40B4-BE49-F238E27FC236}">
                  <a16:creationId xmlns:a16="http://schemas.microsoft.com/office/drawing/2014/main" id="{A1D3534C-4CC9-12B2-F1C4-A04D06A38DE2}"/>
                </a:ext>
              </a:extLst>
            </p:cNvPr>
            <p:cNvCxnSpPr>
              <a:stCxn id="59" idx="1"/>
              <a:endCxn id="58" idx="4"/>
            </p:cNvCxnSpPr>
            <p:nvPr/>
          </p:nvCxnSpPr>
          <p:spPr>
            <a:xfrm rot="10800000">
              <a:off x="13391008" y="4297732"/>
              <a:ext cx="180600" cy="28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8" name="Google Shape;1155;p64">
              <a:extLst>
                <a:ext uri="{FF2B5EF4-FFF2-40B4-BE49-F238E27FC236}">
                  <a16:creationId xmlns:a16="http://schemas.microsoft.com/office/drawing/2014/main" id="{7BCFE834-0E3C-53C0-E15C-67FE215BA693}"/>
                </a:ext>
              </a:extLst>
            </p:cNvPr>
            <p:cNvCxnSpPr>
              <a:stCxn id="58" idx="6"/>
              <a:endCxn id="133" idx="2"/>
            </p:cNvCxnSpPr>
            <p:nvPr/>
          </p:nvCxnSpPr>
          <p:spPr>
            <a:xfrm>
              <a:off x="13530750" y="4170376"/>
              <a:ext cx="1552800" cy="57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9" name="Google Shape;1156;p64">
              <a:extLst>
                <a:ext uri="{FF2B5EF4-FFF2-40B4-BE49-F238E27FC236}">
                  <a16:creationId xmlns:a16="http://schemas.microsoft.com/office/drawing/2014/main" id="{26939CEA-D5C9-A305-38DD-9C6E3147E6C2}"/>
                </a:ext>
              </a:extLst>
            </p:cNvPr>
            <p:cNvCxnSpPr>
              <a:stCxn id="52" idx="6"/>
              <a:endCxn id="58" idx="2"/>
            </p:cNvCxnSpPr>
            <p:nvPr/>
          </p:nvCxnSpPr>
          <p:spPr>
            <a:xfrm rot="10800000" flipH="1">
              <a:off x="11180650" y="4170250"/>
              <a:ext cx="2071200" cy="318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0" name="Google Shape;1157;p64">
              <a:extLst>
                <a:ext uri="{FF2B5EF4-FFF2-40B4-BE49-F238E27FC236}">
                  <a16:creationId xmlns:a16="http://schemas.microsoft.com/office/drawing/2014/main" id="{1DAE172F-8B02-472C-46D2-728ADEB3246D}"/>
                </a:ext>
              </a:extLst>
            </p:cNvPr>
            <p:cNvCxnSpPr>
              <a:stCxn id="60" idx="5"/>
              <a:endCxn id="133" idx="0"/>
            </p:cNvCxnSpPr>
            <p:nvPr/>
          </p:nvCxnSpPr>
          <p:spPr>
            <a:xfrm>
              <a:off x="14939342" y="4358294"/>
              <a:ext cx="283800" cy="25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1" name="Google Shape;1158;p64">
              <a:extLst>
                <a:ext uri="{FF2B5EF4-FFF2-40B4-BE49-F238E27FC236}">
                  <a16:creationId xmlns:a16="http://schemas.microsoft.com/office/drawing/2014/main" id="{0B3BBA80-A608-95DC-7E65-6A6322488D00}"/>
                </a:ext>
              </a:extLst>
            </p:cNvPr>
            <p:cNvCxnSpPr>
              <a:stCxn id="133" idx="0"/>
              <a:endCxn id="130" idx="4"/>
            </p:cNvCxnSpPr>
            <p:nvPr/>
          </p:nvCxnSpPr>
          <p:spPr>
            <a:xfrm rot="10800000">
              <a:off x="15222950" y="4208050"/>
              <a:ext cx="0" cy="40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2" name="Google Shape;1159;p64">
              <a:extLst>
                <a:ext uri="{FF2B5EF4-FFF2-40B4-BE49-F238E27FC236}">
                  <a16:creationId xmlns:a16="http://schemas.microsoft.com/office/drawing/2014/main" id="{E0B8C058-AA0A-4C22-BBD6-6D177B19C927}"/>
                </a:ext>
              </a:extLst>
            </p:cNvPr>
            <p:cNvCxnSpPr>
              <a:stCxn id="131" idx="3"/>
              <a:endCxn id="133" idx="7"/>
            </p:cNvCxnSpPr>
            <p:nvPr/>
          </p:nvCxnSpPr>
          <p:spPr>
            <a:xfrm flipH="1">
              <a:off x="15321608" y="4170794"/>
              <a:ext cx="386400" cy="48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3" name="Google Shape;1160;p64">
              <a:extLst>
                <a:ext uri="{FF2B5EF4-FFF2-40B4-BE49-F238E27FC236}">
                  <a16:creationId xmlns:a16="http://schemas.microsoft.com/office/drawing/2014/main" id="{BBD234EE-2F81-0598-F2CC-12C09E400A0D}"/>
                </a:ext>
              </a:extLst>
            </p:cNvPr>
            <p:cNvCxnSpPr>
              <a:stCxn id="132" idx="2"/>
              <a:endCxn id="133" idx="6"/>
            </p:cNvCxnSpPr>
            <p:nvPr/>
          </p:nvCxnSpPr>
          <p:spPr>
            <a:xfrm flipH="1">
              <a:off x="15362350" y="4669700"/>
              <a:ext cx="304800" cy="7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4" name="Google Shape;1161;p64">
              <a:extLst>
                <a:ext uri="{FF2B5EF4-FFF2-40B4-BE49-F238E27FC236}">
                  <a16:creationId xmlns:a16="http://schemas.microsoft.com/office/drawing/2014/main" id="{A5855D56-0CDE-42DB-82E2-099CAF1D3075}"/>
                </a:ext>
              </a:extLst>
            </p:cNvPr>
            <p:cNvCxnSpPr>
              <a:stCxn id="134" idx="5"/>
              <a:endCxn id="52" idx="4"/>
            </p:cNvCxnSpPr>
            <p:nvPr/>
          </p:nvCxnSpPr>
          <p:spPr>
            <a:xfrm rot="10800000" flipH="1">
              <a:off x="10950474" y="4616150"/>
              <a:ext cx="90600" cy="1024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5" name="Google Shape;1162;p64">
              <a:extLst>
                <a:ext uri="{FF2B5EF4-FFF2-40B4-BE49-F238E27FC236}">
                  <a16:creationId xmlns:a16="http://schemas.microsoft.com/office/drawing/2014/main" id="{E467D08D-9945-BC04-EAE4-3FC34BD82B22}"/>
                </a:ext>
              </a:extLst>
            </p:cNvPr>
            <p:cNvCxnSpPr>
              <a:stCxn id="135" idx="0"/>
              <a:endCxn id="52" idx="4"/>
            </p:cNvCxnSpPr>
            <p:nvPr/>
          </p:nvCxnSpPr>
          <p:spPr>
            <a:xfrm rot="10800000">
              <a:off x="11041300" y="4616176"/>
              <a:ext cx="378600" cy="2009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6" name="Google Shape;1163;p64">
              <a:extLst>
                <a:ext uri="{FF2B5EF4-FFF2-40B4-BE49-F238E27FC236}">
                  <a16:creationId xmlns:a16="http://schemas.microsoft.com/office/drawing/2014/main" id="{72951FEA-5F0E-B1DD-E79F-418C5B163A3E}"/>
                </a:ext>
              </a:extLst>
            </p:cNvPr>
            <p:cNvCxnSpPr>
              <a:stCxn id="138" idx="5"/>
              <a:endCxn id="57" idx="4"/>
            </p:cNvCxnSpPr>
            <p:nvPr/>
          </p:nvCxnSpPr>
          <p:spPr>
            <a:xfrm rot="10800000">
              <a:off x="12621474" y="4796750"/>
              <a:ext cx="170400" cy="1666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7" name="Google Shape;1164;p64">
              <a:extLst>
                <a:ext uri="{FF2B5EF4-FFF2-40B4-BE49-F238E27FC236}">
                  <a16:creationId xmlns:a16="http://schemas.microsoft.com/office/drawing/2014/main" id="{625679D8-66C0-F8A0-29F6-007B9A246D81}"/>
                </a:ext>
              </a:extLst>
            </p:cNvPr>
            <p:cNvCxnSpPr>
              <a:stCxn id="137" idx="4"/>
              <a:endCxn id="58" idx="3"/>
            </p:cNvCxnSpPr>
            <p:nvPr/>
          </p:nvCxnSpPr>
          <p:spPr>
            <a:xfrm rot="10800000" flipH="1">
              <a:off x="12958676" y="4260326"/>
              <a:ext cx="334200" cy="138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8" name="Google Shape;1165;p64">
              <a:extLst>
                <a:ext uri="{FF2B5EF4-FFF2-40B4-BE49-F238E27FC236}">
                  <a16:creationId xmlns:a16="http://schemas.microsoft.com/office/drawing/2014/main" id="{AE08CCCC-51D6-6B60-AD1E-E525EB45197A}"/>
                </a:ext>
              </a:extLst>
            </p:cNvPr>
            <p:cNvCxnSpPr>
              <a:stCxn id="139" idx="5"/>
              <a:endCxn id="59" idx="4"/>
            </p:cNvCxnSpPr>
            <p:nvPr/>
          </p:nvCxnSpPr>
          <p:spPr>
            <a:xfrm rot="10800000" flipH="1">
              <a:off x="13561424" y="4796826"/>
              <a:ext cx="108600" cy="2482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9" name="Google Shape;1166;p64">
              <a:extLst>
                <a:ext uri="{FF2B5EF4-FFF2-40B4-BE49-F238E27FC236}">
                  <a16:creationId xmlns:a16="http://schemas.microsoft.com/office/drawing/2014/main" id="{62AF557C-9545-1D05-FF31-C27BF346CEBC}"/>
                </a:ext>
              </a:extLst>
            </p:cNvPr>
            <p:cNvCxnSpPr>
              <a:endCxn id="59" idx="4"/>
            </p:cNvCxnSpPr>
            <p:nvPr/>
          </p:nvCxnSpPr>
          <p:spPr>
            <a:xfrm rot="10800000">
              <a:off x="13670250" y="4796876"/>
              <a:ext cx="170400" cy="33180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0" name="Google Shape;1167;p64">
              <a:extLst>
                <a:ext uri="{FF2B5EF4-FFF2-40B4-BE49-F238E27FC236}">
                  <a16:creationId xmlns:a16="http://schemas.microsoft.com/office/drawing/2014/main" id="{24631D67-8426-BACE-7CC2-9F728B57B43B}"/>
                </a:ext>
              </a:extLst>
            </p:cNvPr>
            <p:cNvCxnSpPr>
              <a:stCxn id="142" idx="5"/>
              <a:endCxn id="133" idx="4"/>
            </p:cNvCxnSpPr>
            <p:nvPr/>
          </p:nvCxnSpPr>
          <p:spPr>
            <a:xfrm rot="10800000" flipH="1">
              <a:off x="15135374" y="4870576"/>
              <a:ext cx="87600" cy="1592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1" name="Google Shape;1168;p64">
              <a:extLst>
                <a:ext uri="{FF2B5EF4-FFF2-40B4-BE49-F238E27FC236}">
                  <a16:creationId xmlns:a16="http://schemas.microsoft.com/office/drawing/2014/main" id="{2BA1A0CD-3231-CB47-6419-9F552E897E21}"/>
                </a:ext>
              </a:extLst>
            </p:cNvPr>
            <p:cNvCxnSpPr>
              <a:stCxn id="141" idx="5"/>
              <a:endCxn id="133" idx="5"/>
            </p:cNvCxnSpPr>
            <p:nvPr/>
          </p:nvCxnSpPr>
          <p:spPr>
            <a:xfrm rot="10800000">
              <a:off x="15321624" y="4833400"/>
              <a:ext cx="655200" cy="2445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2" name="Google Shape;1169;p64">
              <a:extLst>
                <a:ext uri="{FF2B5EF4-FFF2-40B4-BE49-F238E27FC236}">
                  <a16:creationId xmlns:a16="http://schemas.microsoft.com/office/drawing/2014/main" id="{C77C4399-6AD7-4769-B21D-248FACC97DFB}"/>
                </a:ext>
              </a:extLst>
            </p:cNvPr>
            <p:cNvCxnSpPr>
              <a:stCxn id="136" idx="5"/>
              <a:endCxn id="54" idx="4"/>
            </p:cNvCxnSpPr>
            <p:nvPr/>
          </p:nvCxnSpPr>
          <p:spPr>
            <a:xfrm rot="10800000">
              <a:off x="11701974" y="4796800"/>
              <a:ext cx="93000" cy="2482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73" name="Google Shape;1170;p64">
              <a:extLst>
                <a:ext uri="{FF2B5EF4-FFF2-40B4-BE49-F238E27FC236}">
                  <a16:creationId xmlns:a16="http://schemas.microsoft.com/office/drawing/2014/main" id="{5D31CB0B-CF90-AD05-957D-55B6D37292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89046"/>
            <a:stretch/>
          </p:blipFill>
          <p:spPr>
            <a:xfrm>
              <a:off x="15152850" y="2247900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171;p64">
              <a:extLst>
                <a:ext uri="{FF2B5EF4-FFF2-40B4-BE49-F238E27FC236}">
                  <a16:creationId xmlns:a16="http://schemas.microsoft.com/office/drawing/2014/main" id="{ED64DF81-9F19-0221-ABF4-DD390B257777}"/>
                </a:ext>
              </a:extLst>
            </p:cNvPr>
            <p:cNvSpPr txBox="1"/>
            <p:nvPr/>
          </p:nvSpPr>
          <p:spPr>
            <a:xfrm>
              <a:off x="9976850" y="2768038"/>
              <a:ext cx="22452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75" name="Google Shape;1172;p64">
              <a:extLst>
                <a:ext uri="{FF2B5EF4-FFF2-40B4-BE49-F238E27FC236}">
                  <a16:creationId xmlns:a16="http://schemas.microsoft.com/office/drawing/2014/main" id="{C8E877E3-56E8-CB24-6C4B-D1A33FCFEB38}"/>
                </a:ext>
              </a:extLst>
            </p:cNvPr>
            <p:cNvSpPr txBox="1"/>
            <p:nvPr/>
          </p:nvSpPr>
          <p:spPr>
            <a:xfrm>
              <a:off x="12199600" y="2768038"/>
              <a:ext cx="22452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76" name="Google Shape;1173;p64">
              <a:extLst>
                <a:ext uri="{FF2B5EF4-FFF2-40B4-BE49-F238E27FC236}">
                  <a16:creationId xmlns:a16="http://schemas.microsoft.com/office/drawing/2014/main" id="{F4E912FD-5342-A664-7833-42C96C449B52}"/>
                </a:ext>
              </a:extLst>
            </p:cNvPr>
            <p:cNvSpPr txBox="1"/>
            <p:nvPr/>
          </p:nvSpPr>
          <p:spPr>
            <a:xfrm>
              <a:off x="14223450" y="2768038"/>
              <a:ext cx="22452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pic>
          <p:nvPicPr>
            <p:cNvPr id="177" name="Google Shape;1174;p64">
              <a:extLst>
                <a:ext uri="{FF2B5EF4-FFF2-40B4-BE49-F238E27FC236}">
                  <a16:creationId xmlns:a16="http://schemas.microsoft.com/office/drawing/2014/main" id="{F36DE3AC-0634-E805-DDB1-1C5373CA8F5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63566" r="25480"/>
            <a:stretch/>
          </p:blipFill>
          <p:spPr>
            <a:xfrm>
              <a:off x="10871450" y="2247900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175;p64">
              <a:extLst>
                <a:ext uri="{FF2B5EF4-FFF2-40B4-BE49-F238E27FC236}">
                  <a16:creationId xmlns:a16="http://schemas.microsoft.com/office/drawing/2014/main" id="{DFF2CCF2-8B13-554E-F0F0-C46157E0E1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6526" r="12519"/>
            <a:stretch/>
          </p:blipFill>
          <p:spPr>
            <a:xfrm>
              <a:off x="13012150" y="2247900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176;p64">
              <a:extLst>
                <a:ext uri="{FF2B5EF4-FFF2-40B4-BE49-F238E27FC236}">
                  <a16:creationId xmlns:a16="http://schemas.microsoft.com/office/drawing/2014/main" id="{7F70EFC4-138D-EB51-E097-8BCC8724BA7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71" r="88074"/>
            <a:stretch/>
          </p:blipFill>
          <p:spPr>
            <a:xfrm>
              <a:off x="16517650" y="563541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177;p64">
              <a:extLst>
                <a:ext uri="{FF2B5EF4-FFF2-40B4-BE49-F238E27FC236}">
                  <a16:creationId xmlns:a16="http://schemas.microsoft.com/office/drawing/2014/main" id="{F56AB0E9-322E-78C3-31CD-291562A9471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6891" r="62154"/>
            <a:stretch/>
          </p:blipFill>
          <p:spPr>
            <a:xfrm>
              <a:off x="11037400" y="726749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178;p64">
              <a:extLst>
                <a:ext uri="{FF2B5EF4-FFF2-40B4-BE49-F238E27FC236}">
                  <a16:creationId xmlns:a16="http://schemas.microsoft.com/office/drawing/2014/main" id="{018547B9-AFE5-7E37-293B-297FB1B49E4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6891" r="62154"/>
            <a:stretch/>
          </p:blipFill>
          <p:spPr>
            <a:xfrm>
              <a:off x="12809376" y="726749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179;p64">
              <a:extLst>
                <a:ext uri="{FF2B5EF4-FFF2-40B4-BE49-F238E27FC236}">
                  <a16:creationId xmlns:a16="http://schemas.microsoft.com/office/drawing/2014/main" id="{2B5768E2-38D8-17FA-6733-373A8C471A8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6891" r="62154"/>
            <a:stretch/>
          </p:blipFill>
          <p:spPr>
            <a:xfrm>
              <a:off x="16517650" y="726746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180;p64">
              <a:extLst>
                <a:ext uri="{FF2B5EF4-FFF2-40B4-BE49-F238E27FC236}">
                  <a16:creationId xmlns:a16="http://schemas.microsoft.com/office/drawing/2014/main" id="{AED603DF-D150-548B-7C50-88B3FD2BBD8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6891" r="62154"/>
            <a:stretch/>
          </p:blipFill>
          <p:spPr>
            <a:xfrm>
              <a:off x="15281926" y="726749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181;p64">
              <a:extLst>
                <a:ext uri="{FF2B5EF4-FFF2-40B4-BE49-F238E27FC236}">
                  <a16:creationId xmlns:a16="http://schemas.microsoft.com/office/drawing/2014/main" id="{14C08D62-960F-73D5-41A4-8B41784D6BF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71" r="88074"/>
            <a:stretch/>
          </p:blipFill>
          <p:spPr>
            <a:xfrm>
              <a:off x="13271950" y="56739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182;p64">
              <a:extLst>
                <a:ext uri="{FF2B5EF4-FFF2-40B4-BE49-F238E27FC236}">
                  <a16:creationId xmlns:a16="http://schemas.microsoft.com/office/drawing/2014/main" id="{79AE9586-5C4F-EE06-BE62-757C8594114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971" r="88074"/>
            <a:stretch/>
          </p:blipFill>
          <p:spPr>
            <a:xfrm>
              <a:off x="10231076" y="556911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183;p64">
              <a:extLst>
                <a:ext uri="{FF2B5EF4-FFF2-40B4-BE49-F238E27FC236}">
                  <a16:creationId xmlns:a16="http://schemas.microsoft.com/office/drawing/2014/main" id="{976DCF1D-8D3D-D5C2-B853-7CCA8AF99CE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931" r="75114"/>
            <a:stretch/>
          </p:blipFill>
          <p:spPr>
            <a:xfrm>
              <a:off x="16517650" y="6451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184;p64">
              <a:extLst>
                <a:ext uri="{FF2B5EF4-FFF2-40B4-BE49-F238E27FC236}">
                  <a16:creationId xmlns:a16="http://schemas.microsoft.com/office/drawing/2014/main" id="{761EDEFA-C5F0-4712-FBD6-77E5B96A511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931" r="75114"/>
            <a:stretch/>
          </p:blipFill>
          <p:spPr>
            <a:xfrm>
              <a:off x="14459176" y="6451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185;p64">
              <a:extLst>
                <a:ext uri="{FF2B5EF4-FFF2-40B4-BE49-F238E27FC236}">
                  <a16:creationId xmlns:a16="http://schemas.microsoft.com/office/drawing/2014/main" id="{ADDFCED5-B5BC-E2F3-E67D-9B234CC63BC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931" r="75114"/>
            <a:stretch/>
          </p:blipFill>
          <p:spPr>
            <a:xfrm>
              <a:off x="12884726" y="6451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186;p64">
              <a:extLst>
                <a:ext uri="{FF2B5EF4-FFF2-40B4-BE49-F238E27FC236}">
                  <a16:creationId xmlns:a16="http://schemas.microsoft.com/office/drawing/2014/main" id="{2365C6F5-8B20-9A71-6B7F-A3E12A178A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3931" r="75114"/>
            <a:stretch/>
          </p:blipFill>
          <p:spPr>
            <a:xfrm>
              <a:off x="10483650" y="6451441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187;p64">
              <a:extLst>
                <a:ext uri="{FF2B5EF4-FFF2-40B4-BE49-F238E27FC236}">
                  <a16:creationId xmlns:a16="http://schemas.microsoft.com/office/drawing/2014/main" id="{E1127420-823D-7EAF-5F6B-7523B9F67A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9852" r="49194"/>
            <a:stretch/>
          </p:blipFill>
          <p:spPr>
            <a:xfrm>
              <a:off x="16517650" y="808351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188;p64">
              <a:extLst>
                <a:ext uri="{FF2B5EF4-FFF2-40B4-BE49-F238E27FC236}">
                  <a16:creationId xmlns:a16="http://schemas.microsoft.com/office/drawing/2014/main" id="{370751D1-B49F-A813-C7E0-6D6808E2CB7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9852" r="49194"/>
            <a:stretch/>
          </p:blipFill>
          <p:spPr>
            <a:xfrm>
              <a:off x="13165350" y="8083515"/>
              <a:ext cx="386400" cy="348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189;p64">
              <a:extLst>
                <a:ext uri="{FF2B5EF4-FFF2-40B4-BE49-F238E27FC236}">
                  <a16:creationId xmlns:a16="http://schemas.microsoft.com/office/drawing/2014/main" id="{E90651F1-AC58-FAA0-172E-D6E9ED616E4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192" t="105867" r="60962" b="117910"/>
            <a:stretch/>
          </p:blipFill>
          <p:spPr>
            <a:xfrm rot="10800000" flipH="1">
              <a:off x="10431927" y="3296290"/>
              <a:ext cx="1335050" cy="43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190;p64">
              <a:extLst>
                <a:ext uri="{FF2B5EF4-FFF2-40B4-BE49-F238E27FC236}">
                  <a16:creationId xmlns:a16="http://schemas.microsoft.com/office/drawing/2014/main" id="{594F831B-1544-7E2F-3A95-6465E23D2B9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194" t="105859" r="47987" b="100105"/>
            <a:stretch/>
          </p:blipFill>
          <p:spPr>
            <a:xfrm rot="10800000" flipH="1">
              <a:off x="12425850" y="3372115"/>
              <a:ext cx="1792700" cy="36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191;p64">
              <a:extLst>
                <a:ext uri="{FF2B5EF4-FFF2-40B4-BE49-F238E27FC236}">
                  <a16:creationId xmlns:a16="http://schemas.microsoft.com/office/drawing/2014/main" id="{B7725E9B-F90A-214E-82A1-0783FBA520A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0939" t="110886" r="61310" b="100658"/>
            <a:stretch/>
          </p:blipFill>
          <p:spPr>
            <a:xfrm rot="10800000" flipH="1">
              <a:off x="14793401" y="3325398"/>
              <a:ext cx="978950" cy="38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192;p64">
              <a:extLst>
                <a:ext uri="{FF2B5EF4-FFF2-40B4-BE49-F238E27FC236}">
                  <a16:creationId xmlns:a16="http://schemas.microsoft.com/office/drawing/2014/main" id="{C6CFF3E0-B0FE-4B91-2C1A-642859CEFCB0}"/>
                </a:ext>
              </a:extLst>
            </p:cNvPr>
            <p:cNvSpPr/>
            <p:nvPr/>
          </p:nvSpPr>
          <p:spPr>
            <a:xfrm>
              <a:off x="10147550" y="3129500"/>
              <a:ext cx="1903800" cy="578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6" name="Google Shape;1193;p64">
              <a:extLst>
                <a:ext uri="{FF2B5EF4-FFF2-40B4-BE49-F238E27FC236}">
                  <a16:creationId xmlns:a16="http://schemas.microsoft.com/office/drawing/2014/main" id="{7912BA54-5235-4818-19EE-9B1E22A05711}"/>
                </a:ext>
              </a:extLst>
            </p:cNvPr>
            <p:cNvSpPr/>
            <p:nvPr/>
          </p:nvSpPr>
          <p:spPr>
            <a:xfrm>
              <a:off x="12265626" y="3152850"/>
              <a:ext cx="1903800" cy="578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7" name="Google Shape;1194;p64">
              <a:extLst>
                <a:ext uri="{FF2B5EF4-FFF2-40B4-BE49-F238E27FC236}">
                  <a16:creationId xmlns:a16="http://schemas.microsoft.com/office/drawing/2014/main" id="{AEC93602-F393-3C82-CA34-8BCA45B9953C}"/>
                </a:ext>
              </a:extLst>
            </p:cNvPr>
            <p:cNvSpPr/>
            <p:nvPr/>
          </p:nvSpPr>
          <p:spPr>
            <a:xfrm>
              <a:off x="14360926" y="3152850"/>
              <a:ext cx="1903800" cy="578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8" name="Google Shape;1195;p64">
              <a:extLst>
                <a:ext uri="{FF2B5EF4-FFF2-40B4-BE49-F238E27FC236}">
                  <a16:creationId xmlns:a16="http://schemas.microsoft.com/office/drawing/2014/main" id="{AD4A6012-3F96-0BEC-408E-99CB65D227E8}"/>
                </a:ext>
              </a:extLst>
            </p:cNvPr>
            <p:cNvSpPr txBox="1"/>
            <p:nvPr/>
          </p:nvSpPr>
          <p:spPr>
            <a:xfrm>
              <a:off x="16893400" y="5522876"/>
              <a:ext cx="13944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199" name="Google Shape;1196;p64">
              <a:extLst>
                <a:ext uri="{FF2B5EF4-FFF2-40B4-BE49-F238E27FC236}">
                  <a16:creationId xmlns:a16="http://schemas.microsoft.com/office/drawing/2014/main" id="{F7E51735-3803-552A-2CCB-12F97CF1C287}"/>
                </a:ext>
              </a:extLst>
            </p:cNvPr>
            <p:cNvSpPr txBox="1"/>
            <p:nvPr/>
          </p:nvSpPr>
          <p:spPr>
            <a:xfrm>
              <a:off x="16893400" y="6300376"/>
              <a:ext cx="13944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200" name="Google Shape;1197;p64">
              <a:extLst>
                <a:ext uri="{FF2B5EF4-FFF2-40B4-BE49-F238E27FC236}">
                  <a16:creationId xmlns:a16="http://schemas.microsoft.com/office/drawing/2014/main" id="{9B36EE5A-9ED0-EBC1-64C5-2035F71C6E29}"/>
                </a:ext>
              </a:extLst>
            </p:cNvPr>
            <p:cNvSpPr txBox="1"/>
            <p:nvPr/>
          </p:nvSpPr>
          <p:spPr>
            <a:xfrm>
              <a:off x="16893400" y="7077876"/>
              <a:ext cx="13944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201" name="Google Shape;1198;p64">
              <a:extLst>
                <a:ext uri="{FF2B5EF4-FFF2-40B4-BE49-F238E27FC236}">
                  <a16:creationId xmlns:a16="http://schemas.microsoft.com/office/drawing/2014/main" id="{D12A2D00-9C7C-C366-4C4E-3315218087E4}"/>
                </a:ext>
              </a:extLst>
            </p:cNvPr>
            <p:cNvSpPr txBox="1"/>
            <p:nvPr/>
          </p:nvSpPr>
          <p:spPr>
            <a:xfrm>
              <a:off x="16893400" y="7952426"/>
              <a:ext cx="1394400" cy="6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16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Domain Owner</a:t>
              </a:r>
              <a:endParaRPr sz="16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</p:grpSp>
      <p:sp>
        <p:nvSpPr>
          <p:cNvPr id="202" name="TextBox 12">
            <a:extLst>
              <a:ext uri="{FF2B5EF4-FFF2-40B4-BE49-F238E27FC236}">
                <a16:creationId xmlns:a16="http://schemas.microsoft.com/office/drawing/2014/main" id="{1F2FBD20-9877-C11B-68BC-B39C142E0A7C}"/>
              </a:ext>
            </a:extLst>
          </p:cNvPr>
          <p:cNvSpPr txBox="1"/>
          <p:nvPr/>
        </p:nvSpPr>
        <p:spPr>
          <a:xfrm>
            <a:off x="1028698" y="2582273"/>
            <a:ext cx="7124702" cy="618144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A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federated modeling team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 composed of representatives from each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business domain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 manage the definition of the enterprise ontology.</a:t>
            </a: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utfit" panose="020B0604020202020204" charset="0"/>
              <a:ea typeface="Montserrat"/>
              <a:cs typeface="Montserrat"/>
              <a:sym typeface="Montserra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This team can further organize by dividing responsibilities based on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knowledge domains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utfit" panose="020B0604020202020204" charset="0"/>
                <a:ea typeface="Montserrat"/>
                <a:cs typeface="Montserrat"/>
                <a:sym typeface="Montserrat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sz="21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  <p:extLst>
      <p:ext uri="{BB962C8B-B14F-4D97-AF65-F5344CB8AC3E}">
        <p14:creationId xmlns:p14="http://schemas.microsoft.com/office/powerpoint/2010/main" val="1548997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4E20-5D7F-D184-1C0F-D981E3A9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013B1FF-DC9B-03AC-EAF1-FF44C88A862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0290536-BBF3-AF90-E40A-566ACFC7D67B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4BEFD66-522E-15E3-66B1-6061E4E28A5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3DD51B-E35A-ECEA-94CB-D4AAA2922AD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0B5C84-77CE-4804-98FF-9916E850ADB5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9BBCC0-F9BD-E043-1E9D-7AE7174FFEFF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1AE1A11-B19C-A4B8-8BAE-2E836CC6FF37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08E84A-9CFE-FF7D-E275-1CACE0DF9B51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28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9FB65B-25A9-57C8-7191-71CF1AAC9B90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Computational Governance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5234BD8F-2817-4B1B-6BA3-ABC2818B98A8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F15D82C-F303-9D15-8050-045BB6983B70}"/>
              </a:ext>
            </a:extLst>
          </p:cNvPr>
          <p:cNvGrpSpPr/>
          <p:nvPr/>
        </p:nvGrpSpPr>
        <p:grpSpPr>
          <a:xfrm>
            <a:off x="1506880" y="2518892"/>
            <a:ext cx="15242500" cy="6323450"/>
            <a:chOff x="942750" y="2477650"/>
            <a:chExt cx="15242500" cy="7390000"/>
          </a:xfrm>
        </p:grpSpPr>
        <p:sp>
          <p:nvSpPr>
            <p:cNvPr id="12" name="Google Shape;1204;p65">
              <a:extLst>
                <a:ext uri="{FF2B5EF4-FFF2-40B4-BE49-F238E27FC236}">
                  <a16:creationId xmlns:a16="http://schemas.microsoft.com/office/drawing/2014/main" id="{82B17447-E9CC-8183-CAF3-6B5338CD0F28}"/>
                </a:ext>
              </a:extLst>
            </p:cNvPr>
            <p:cNvSpPr/>
            <p:nvPr/>
          </p:nvSpPr>
          <p:spPr>
            <a:xfrm>
              <a:off x="979550" y="4991100"/>
              <a:ext cx="9772200" cy="35964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13" name="Google Shape;1207;p65">
              <a:extLst>
                <a:ext uri="{FF2B5EF4-FFF2-40B4-BE49-F238E27FC236}">
                  <a16:creationId xmlns:a16="http://schemas.microsoft.com/office/drawing/2014/main" id="{BD688B60-221F-8521-4808-6DBAE06594B9}"/>
                </a:ext>
              </a:extLst>
            </p:cNvPr>
            <p:cNvSpPr/>
            <p:nvPr/>
          </p:nvSpPr>
          <p:spPr>
            <a:xfrm>
              <a:off x="1268384" y="5698950"/>
              <a:ext cx="23142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" name="Google Shape;1208;p65">
              <a:extLst>
                <a:ext uri="{FF2B5EF4-FFF2-40B4-BE49-F238E27FC236}">
                  <a16:creationId xmlns:a16="http://schemas.microsoft.com/office/drawing/2014/main" id="{6A522A52-495D-5F55-4A2C-EBD5AB1D73C7}"/>
                </a:ext>
              </a:extLst>
            </p:cNvPr>
            <p:cNvSpPr/>
            <p:nvPr/>
          </p:nvSpPr>
          <p:spPr>
            <a:xfrm>
              <a:off x="1539948" y="63768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5" name="Google Shape;1209;p65">
              <a:extLst>
                <a:ext uri="{FF2B5EF4-FFF2-40B4-BE49-F238E27FC236}">
                  <a16:creationId xmlns:a16="http://schemas.microsoft.com/office/drawing/2014/main" id="{4E57C56D-FCC8-D919-28F5-0F123E2D71C3}"/>
                </a:ext>
              </a:extLst>
            </p:cNvPr>
            <p:cNvSpPr/>
            <p:nvPr/>
          </p:nvSpPr>
          <p:spPr>
            <a:xfrm>
              <a:off x="2027322" y="58375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6" name="Google Shape;1210;p65">
              <a:extLst>
                <a:ext uri="{FF2B5EF4-FFF2-40B4-BE49-F238E27FC236}">
                  <a16:creationId xmlns:a16="http://schemas.microsoft.com/office/drawing/2014/main" id="{DD27C39C-B3B2-51BF-D396-9BA5D1CC6C83}"/>
                </a:ext>
              </a:extLst>
            </p:cNvPr>
            <p:cNvSpPr/>
            <p:nvPr/>
          </p:nvSpPr>
          <p:spPr>
            <a:xfrm>
              <a:off x="2235496" y="64956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7" name="Google Shape;1211;p65">
              <a:extLst>
                <a:ext uri="{FF2B5EF4-FFF2-40B4-BE49-F238E27FC236}">
                  <a16:creationId xmlns:a16="http://schemas.microsoft.com/office/drawing/2014/main" id="{FCF5E547-74C9-C833-59B9-67DE219DF6AE}"/>
                </a:ext>
              </a:extLst>
            </p:cNvPr>
            <p:cNvSpPr/>
            <p:nvPr/>
          </p:nvSpPr>
          <p:spPr>
            <a:xfrm>
              <a:off x="2733670" y="67707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8" name="Google Shape;1212;p65">
              <a:extLst>
                <a:ext uri="{FF2B5EF4-FFF2-40B4-BE49-F238E27FC236}">
                  <a16:creationId xmlns:a16="http://schemas.microsoft.com/office/drawing/2014/main" id="{0F2D47D6-3F4A-5625-2048-AD4E42D90154}"/>
                </a:ext>
              </a:extLst>
            </p:cNvPr>
            <p:cNvSpPr/>
            <p:nvPr/>
          </p:nvSpPr>
          <p:spPr>
            <a:xfrm>
              <a:off x="1701904" y="67707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19" name="Google Shape;1213;p65">
              <a:extLst>
                <a:ext uri="{FF2B5EF4-FFF2-40B4-BE49-F238E27FC236}">
                  <a16:creationId xmlns:a16="http://schemas.microsoft.com/office/drawing/2014/main" id="{721D6E52-21DA-9A8A-2CF2-4A4F3CD8E3EB}"/>
                </a:ext>
              </a:extLst>
            </p:cNvPr>
            <p:cNvSpPr/>
            <p:nvPr/>
          </p:nvSpPr>
          <p:spPr>
            <a:xfrm>
              <a:off x="2878986" y="63888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20" name="Google Shape;1214;p65">
              <a:extLst>
                <a:ext uri="{FF2B5EF4-FFF2-40B4-BE49-F238E27FC236}">
                  <a16:creationId xmlns:a16="http://schemas.microsoft.com/office/drawing/2014/main" id="{2FB5C346-5627-7812-0C2D-281636DAC42C}"/>
                </a:ext>
              </a:extLst>
            </p:cNvPr>
            <p:cNvCxnSpPr>
              <a:stCxn id="16" idx="7"/>
              <a:endCxn id="19" idx="2"/>
            </p:cNvCxnSpPr>
            <p:nvPr/>
          </p:nvCxnSpPr>
          <p:spPr>
            <a:xfrm rot="10800000" flipH="1">
              <a:off x="2587330" y="6518558"/>
              <a:ext cx="291600" cy="15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215;p65">
              <a:extLst>
                <a:ext uri="{FF2B5EF4-FFF2-40B4-BE49-F238E27FC236}">
                  <a16:creationId xmlns:a16="http://schemas.microsoft.com/office/drawing/2014/main" id="{7EC5BDF0-098E-7473-6395-BD93195AB01D}"/>
                </a:ext>
              </a:extLst>
            </p:cNvPr>
            <p:cNvCxnSpPr>
              <a:stCxn id="17" idx="1"/>
              <a:endCxn id="16" idx="5"/>
            </p:cNvCxnSpPr>
            <p:nvPr/>
          </p:nvCxnSpPr>
          <p:spPr>
            <a:xfrm rot="10800000">
              <a:off x="2587034" y="6716908"/>
              <a:ext cx="2070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216;p65">
              <a:extLst>
                <a:ext uri="{FF2B5EF4-FFF2-40B4-BE49-F238E27FC236}">
                  <a16:creationId xmlns:a16="http://schemas.microsoft.com/office/drawing/2014/main" id="{B6A1B663-3D6E-3878-FF0E-F27500E31DAB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rot="10800000">
              <a:off x="2233396" y="6096600"/>
              <a:ext cx="208200" cy="39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217;p65">
              <a:extLst>
                <a:ext uri="{FF2B5EF4-FFF2-40B4-BE49-F238E27FC236}">
                  <a16:creationId xmlns:a16="http://schemas.microsoft.com/office/drawing/2014/main" id="{85E7539A-35F4-A9D1-B71D-2EFE0133947B}"/>
                </a:ext>
              </a:extLst>
            </p:cNvPr>
            <p:cNvCxnSpPr>
              <a:stCxn id="16" idx="1"/>
              <a:endCxn id="14" idx="6"/>
            </p:cNvCxnSpPr>
            <p:nvPr/>
          </p:nvCxnSpPr>
          <p:spPr>
            <a:xfrm rot="10800000">
              <a:off x="1952060" y="6506558"/>
              <a:ext cx="343800" cy="27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218;p65">
              <a:extLst>
                <a:ext uri="{FF2B5EF4-FFF2-40B4-BE49-F238E27FC236}">
                  <a16:creationId xmlns:a16="http://schemas.microsoft.com/office/drawing/2014/main" id="{D797956F-D161-A3F9-98A1-8E702E3BA004}"/>
                </a:ext>
              </a:extLst>
            </p:cNvPr>
            <p:cNvCxnSpPr>
              <a:stCxn id="16" idx="3"/>
              <a:endCxn id="18" idx="6"/>
            </p:cNvCxnSpPr>
            <p:nvPr/>
          </p:nvCxnSpPr>
          <p:spPr>
            <a:xfrm flipH="1">
              <a:off x="2114060" y="6716842"/>
              <a:ext cx="1818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219;p65">
              <a:extLst>
                <a:ext uri="{FF2B5EF4-FFF2-40B4-BE49-F238E27FC236}">
                  <a16:creationId xmlns:a16="http://schemas.microsoft.com/office/drawing/2014/main" id="{1A003054-D3CA-FDFE-BCC7-83CD6962EC8C}"/>
                </a:ext>
              </a:extLst>
            </p:cNvPr>
            <p:cNvSpPr/>
            <p:nvPr/>
          </p:nvSpPr>
          <p:spPr>
            <a:xfrm>
              <a:off x="4406398" y="5721750"/>
              <a:ext cx="23142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" name="Google Shape;1220;p65">
              <a:extLst>
                <a:ext uri="{FF2B5EF4-FFF2-40B4-BE49-F238E27FC236}">
                  <a16:creationId xmlns:a16="http://schemas.microsoft.com/office/drawing/2014/main" id="{20D13894-42A0-022C-CD53-307DE6310203}"/>
                </a:ext>
              </a:extLst>
            </p:cNvPr>
            <p:cNvSpPr/>
            <p:nvPr/>
          </p:nvSpPr>
          <p:spPr>
            <a:xfrm>
              <a:off x="4677962" y="63996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7" name="Google Shape;1221;p65">
              <a:extLst>
                <a:ext uri="{FF2B5EF4-FFF2-40B4-BE49-F238E27FC236}">
                  <a16:creationId xmlns:a16="http://schemas.microsoft.com/office/drawing/2014/main" id="{4F96E3FA-F563-773E-5CC3-9F10BBE0F985}"/>
                </a:ext>
              </a:extLst>
            </p:cNvPr>
            <p:cNvSpPr/>
            <p:nvPr/>
          </p:nvSpPr>
          <p:spPr>
            <a:xfrm>
              <a:off x="5165336" y="58603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8" name="Google Shape;1222;p65">
              <a:extLst>
                <a:ext uri="{FF2B5EF4-FFF2-40B4-BE49-F238E27FC236}">
                  <a16:creationId xmlns:a16="http://schemas.microsoft.com/office/drawing/2014/main" id="{5421CEB3-64B4-8E47-D413-C6077A3357ED}"/>
                </a:ext>
              </a:extLst>
            </p:cNvPr>
            <p:cNvSpPr/>
            <p:nvPr/>
          </p:nvSpPr>
          <p:spPr>
            <a:xfrm>
              <a:off x="5373508" y="65184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29" name="Google Shape;1223;p65">
              <a:extLst>
                <a:ext uri="{FF2B5EF4-FFF2-40B4-BE49-F238E27FC236}">
                  <a16:creationId xmlns:a16="http://schemas.microsoft.com/office/drawing/2014/main" id="{4ADFACF9-466F-20A7-30CC-BAFA070CDAF8}"/>
                </a:ext>
              </a:extLst>
            </p:cNvPr>
            <p:cNvSpPr/>
            <p:nvPr/>
          </p:nvSpPr>
          <p:spPr>
            <a:xfrm>
              <a:off x="5871682" y="67935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0" name="Google Shape;1224;p65">
              <a:extLst>
                <a:ext uri="{FF2B5EF4-FFF2-40B4-BE49-F238E27FC236}">
                  <a16:creationId xmlns:a16="http://schemas.microsoft.com/office/drawing/2014/main" id="{B10C3799-CC66-0B02-0199-95192DC32282}"/>
                </a:ext>
              </a:extLst>
            </p:cNvPr>
            <p:cNvSpPr/>
            <p:nvPr/>
          </p:nvSpPr>
          <p:spPr>
            <a:xfrm>
              <a:off x="6017000" y="64116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31" name="Google Shape;1225;p65">
              <a:extLst>
                <a:ext uri="{FF2B5EF4-FFF2-40B4-BE49-F238E27FC236}">
                  <a16:creationId xmlns:a16="http://schemas.microsoft.com/office/drawing/2014/main" id="{B48516FF-5FA6-8E02-74B5-C56B4A69E13D}"/>
                </a:ext>
              </a:extLst>
            </p:cNvPr>
            <p:cNvCxnSpPr>
              <a:stCxn id="28" idx="7"/>
              <a:endCxn id="30" idx="2"/>
            </p:cNvCxnSpPr>
            <p:nvPr/>
          </p:nvCxnSpPr>
          <p:spPr>
            <a:xfrm rot="10800000" flipH="1">
              <a:off x="5725344" y="6541358"/>
              <a:ext cx="291600" cy="15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226;p65">
              <a:extLst>
                <a:ext uri="{FF2B5EF4-FFF2-40B4-BE49-F238E27FC236}">
                  <a16:creationId xmlns:a16="http://schemas.microsoft.com/office/drawing/2014/main" id="{60B64D5D-BAD0-12FB-BD2B-6F0E067B3254}"/>
                </a:ext>
              </a:extLst>
            </p:cNvPr>
            <p:cNvCxnSpPr>
              <a:stCxn id="29" idx="1"/>
              <a:endCxn id="28" idx="5"/>
            </p:cNvCxnSpPr>
            <p:nvPr/>
          </p:nvCxnSpPr>
          <p:spPr>
            <a:xfrm rot="10800000">
              <a:off x="5725048" y="6739708"/>
              <a:ext cx="2070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227;p65">
              <a:extLst>
                <a:ext uri="{FF2B5EF4-FFF2-40B4-BE49-F238E27FC236}">
                  <a16:creationId xmlns:a16="http://schemas.microsoft.com/office/drawing/2014/main" id="{22E89813-9B22-F10B-5230-15B13BAB2AF2}"/>
                </a:ext>
              </a:extLst>
            </p:cNvPr>
            <p:cNvCxnSpPr>
              <a:stCxn id="28" idx="0"/>
              <a:endCxn id="27" idx="4"/>
            </p:cNvCxnSpPr>
            <p:nvPr/>
          </p:nvCxnSpPr>
          <p:spPr>
            <a:xfrm rot="10800000">
              <a:off x="5371408" y="6119400"/>
              <a:ext cx="208200" cy="399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228;p65">
              <a:extLst>
                <a:ext uri="{FF2B5EF4-FFF2-40B4-BE49-F238E27FC236}">
                  <a16:creationId xmlns:a16="http://schemas.microsoft.com/office/drawing/2014/main" id="{C2DA742B-5CD7-734D-F4E8-F8ACFD59F1F1}"/>
                </a:ext>
              </a:extLst>
            </p:cNvPr>
            <p:cNvCxnSpPr>
              <a:stCxn id="27" idx="2"/>
              <a:endCxn id="26" idx="0"/>
            </p:cNvCxnSpPr>
            <p:nvPr/>
          </p:nvCxnSpPr>
          <p:spPr>
            <a:xfrm flipH="1">
              <a:off x="4883936" y="5989950"/>
              <a:ext cx="281400" cy="409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1229;p65">
              <a:extLst>
                <a:ext uri="{FF2B5EF4-FFF2-40B4-BE49-F238E27FC236}">
                  <a16:creationId xmlns:a16="http://schemas.microsoft.com/office/drawing/2014/main" id="{76EF745D-74D1-0C1F-C0DF-FE1C0BC0CC09}"/>
                </a:ext>
              </a:extLst>
            </p:cNvPr>
            <p:cNvSpPr/>
            <p:nvPr/>
          </p:nvSpPr>
          <p:spPr>
            <a:xfrm>
              <a:off x="8009188" y="5755300"/>
              <a:ext cx="2314200" cy="1547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7" name="Google Shape;1230;p65">
              <a:extLst>
                <a:ext uri="{FF2B5EF4-FFF2-40B4-BE49-F238E27FC236}">
                  <a16:creationId xmlns:a16="http://schemas.microsoft.com/office/drawing/2014/main" id="{332780DB-7EAF-222D-F570-41E39149BD70}"/>
                </a:ext>
              </a:extLst>
            </p:cNvPr>
            <p:cNvSpPr/>
            <p:nvPr/>
          </p:nvSpPr>
          <p:spPr>
            <a:xfrm>
              <a:off x="8280750" y="64331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38" name="Google Shape;1231;p65">
              <a:extLst>
                <a:ext uri="{FF2B5EF4-FFF2-40B4-BE49-F238E27FC236}">
                  <a16:creationId xmlns:a16="http://schemas.microsoft.com/office/drawing/2014/main" id="{66421719-7F3E-8F58-B247-C351F4AE54DD}"/>
                </a:ext>
              </a:extLst>
            </p:cNvPr>
            <p:cNvSpPr/>
            <p:nvPr/>
          </p:nvSpPr>
          <p:spPr>
            <a:xfrm>
              <a:off x="8619840" y="60463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1" name="Google Shape;1232;p65">
              <a:extLst>
                <a:ext uri="{FF2B5EF4-FFF2-40B4-BE49-F238E27FC236}">
                  <a16:creationId xmlns:a16="http://schemas.microsoft.com/office/drawing/2014/main" id="{070612A8-953F-82EE-5347-136DC8C6971E}"/>
                </a:ext>
              </a:extLst>
            </p:cNvPr>
            <p:cNvSpPr/>
            <p:nvPr/>
          </p:nvSpPr>
          <p:spPr>
            <a:xfrm>
              <a:off x="8976298" y="65519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2" name="Google Shape;1233;p65">
              <a:extLst>
                <a:ext uri="{FF2B5EF4-FFF2-40B4-BE49-F238E27FC236}">
                  <a16:creationId xmlns:a16="http://schemas.microsoft.com/office/drawing/2014/main" id="{AFAB2108-C181-809B-533C-8076CA204332}"/>
                </a:ext>
              </a:extLst>
            </p:cNvPr>
            <p:cNvSpPr/>
            <p:nvPr/>
          </p:nvSpPr>
          <p:spPr>
            <a:xfrm>
              <a:off x="9474472" y="68271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3" name="Google Shape;1234;p65">
              <a:extLst>
                <a:ext uri="{FF2B5EF4-FFF2-40B4-BE49-F238E27FC236}">
                  <a16:creationId xmlns:a16="http://schemas.microsoft.com/office/drawing/2014/main" id="{A1E22533-33C4-8514-C6ED-3E054320A8EE}"/>
                </a:ext>
              </a:extLst>
            </p:cNvPr>
            <p:cNvSpPr/>
            <p:nvPr/>
          </p:nvSpPr>
          <p:spPr>
            <a:xfrm>
              <a:off x="8442706" y="682710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sp>
          <p:nvSpPr>
            <p:cNvPr id="64" name="Google Shape;1235;p65">
              <a:extLst>
                <a:ext uri="{FF2B5EF4-FFF2-40B4-BE49-F238E27FC236}">
                  <a16:creationId xmlns:a16="http://schemas.microsoft.com/office/drawing/2014/main" id="{FC019858-B68F-4E7A-99F3-D069380576B2}"/>
                </a:ext>
              </a:extLst>
            </p:cNvPr>
            <p:cNvSpPr/>
            <p:nvPr/>
          </p:nvSpPr>
          <p:spPr>
            <a:xfrm>
              <a:off x="9619790" y="6445150"/>
              <a:ext cx="412200" cy="2592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  <a:buSzPts val="1400"/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Light"/>
              </a:endParaRPr>
            </a:p>
          </p:txBody>
        </p:sp>
        <p:cxnSp>
          <p:nvCxnSpPr>
            <p:cNvPr id="65" name="Google Shape;1236;p65">
              <a:extLst>
                <a:ext uri="{FF2B5EF4-FFF2-40B4-BE49-F238E27FC236}">
                  <a16:creationId xmlns:a16="http://schemas.microsoft.com/office/drawing/2014/main" id="{EB442788-EDD6-0A61-DEA0-A47251FFACCA}"/>
                </a:ext>
              </a:extLst>
            </p:cNvPr>
            <p:cNvCxnSpPr>
              <a:stCxn id="62" idx="0"/>
              <a:endCxn id="64" idx="4"/>
            </p:cNvCxnSpPr>
            <p:nvPr/>
          </p:nvCxnSpPr>
          <p:spPr>
            <a:xfrm rot="10800000" flipH="1">
              <a:off x="9680572" y="6704100"/>
              <a:ext cx="145200" cy="12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1237;p65">
              <a:extLst>
                <a:ext uri="{FF2B5EF4-FFF2-40B4-BE49-F238E27FC236}">
                  <a16:creationId xmlns:a16="http://schemas.microsoft.com/office/drawing/2014/main" id="{04E6944F-D6BB-C134-7F6B-1155688449BA}"/>
                </a:ext>
              </a:extLst>
            </p:cNvPr>
            <p:cNvCxnSpPr>
              <a:stCxn id="62" idx="1"/>
              <a:endCxn id="61" idx="5"/>
            </p:cNvCxnSpPr>
            <p:nvPr/>
          </p:nvCxnSpPr>
          <p:spPr>
            <a:xfrm rot="10800000">
              <a:off x="9327838" y="6773258"/>
              <a:ext cx="207000" cy="91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1238;p65">
              <a:extLst>
                <a:ext uri="{FF2B5EF4-FFF2-40B4-BE49-F238E27FC236}">
                  <a16:creationId xmlns:a16="http://schemas.microsoft.com/office/drawing/2014/main" id="{26477C60-C702-8B3C-AB8A-7C4F05E901E6}"/>
                </a:ext>
              </a:extLst>
            </p:cNvPr>
            <p:cNvCxnSpPr>
              <a:stCxn id="61" idx="0"/>
              <a:endCxn id="38" idx="4"/>
            </p:cNvCxnSpPr>
            <p:nvPr/>
          </p:nvCxnSpPr>
          <p:spPr>
            <a:xfrm rot="10800000">
              <a:off x="8825998" y="6305350"/>
              <a:ext cx="356400" cy="24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1239;p65">
              <a:extLst>
                <a:ext uri="{FF2B5EF4-FFF2-40B4-BE49-F238E27FC236}">
                  <a16:creationId xmlns:a16="http://schemas.microsoft.com/office/drawing/2014/main" id="{616EF7B4-BD08-ED3B-3EA8-CEBB8A47C60F}"/>
                </a:ext>
              </a:extLst>
            </p:cNvPr>
            <p:cNvCxnSpPr>
              <a:stCxn id="38" idx="2"/>
              <a:endCxn id="37" idx="0"/>
            </p:cNvCxnSpPr>
            <p:nvPr/>
          </p:nvCxnSpPr>
          <p:spPr>
            <a:xfrm flipH="1">
              <a:off x="8486640" y="6175900"/>
              <a:ext cx="133200" cy="257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1240;p65">
              <a:extLst>
                <a:ext uri="{FF2B5EF4-FFF2-40B4-BE49-F238E27FC236}">
                  <a16:creationId xmlns:a16="http://schemas.microsoft.com/office/drawing/2014/main" id="{EF8E5E75-618C-CFFB-6BAB-56F7B66C1FA5}"/>
                </a:ext>
              </a:extLst>
            </p:cNvPr>
            <p:cNvCxnSpPr>
              <a:stCxn id="61" idx="3"/>
              <a:endCxn id="63" idx="6"/>
            </p:cNvCxnSpPr>
            <p:nvPr/>
          </p:nvCxnSpPr>
          <p:spPr>
            <a:xfrm flipH="1">
              <a:off x="8854864" y="6773192"/>
              <a:ext cx="181800" cy="183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1241;p65">
              <a:extLst>
                <a:ext uri="{FF2B5EF4-FFF2-40B4-BE49-F238E27FC236}">
                  <a16:creationId xmlns:a16="http://schemas.microsoft.com/office/drawing/2014/main" id="{1C71D5B0-20DD-5C6C-2A90-F3400BF2B9AE}"/>
                </a:ext>
              </a:extLst>
            </p:cNvPr>
            <p:cNvSpPr txBox="1"/>
            <p:nvPr/>
          </p:nvSpPr>
          <p:spPr>
            <a:xfrm>
              <a:off x="1647658" y="7479101"/>
              <a:ext cx="83628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Domain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Ontologies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71" name="Google Shape;1242;p65">
              <a:extLst>
                <a:ext uri="{FF2B5EF4-FFF2-40B4-BE49-F238E27FC236}">
                  <a16:creationId xmlns:a16="http://schemas.microsoft.com/office/drawing/2014/main" id="{8053B773-9204-419A-B5C8-37D53F5BD04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65246" y="5818442"/>
              <a:ext cx="412164" cy="42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1243;p65">
              <a:extLst>
                <a:ext uri="{FF2B5EF4-FFF2-40B4-BE49-F238E27FC236}">
                  <a16:creationId xmlns:a16="http://schemas.microsoft.com/office/drawing/2014/main" id="{40912E20-2B1A-4C08-DA77-823331A82BA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5302" y="5859316"/>
              <a:ext cx="412164" cy="42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" name="Google Shape;1244;p65">
              <a:extLst>
                <a:ext uri="{FF2B5EF4-FFF2-40B4-BE49-F238E27FC236}">
                  <a16:creationId xmlns:a16="http://schemas.microsoft.com/office/drawing/2014/main" id="{E018BF96-79D4-877D-4595-0514FA86C4C3}"/>
                </a:ext>
              </a:extLst>
            </p:cNvPr>
            <p:cNvCxnSpPr>
              <a:stCxn id="19" idx="5"/>
              <a:endCxn id="26" idx="1"/>
            </p:cNvCxnSpPr>
            <p:nvPr/>
          </p:nvCxnSpPr>
          <p:spPr>
            <a:xfrm rot="10800000" flipH="1">
              <a:off x="3230822" y="6437842"/>
              <a:ext cx="1507800" cy="172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1245;p65">
              <a:extLst>
                <a:ext uri="{FF2B5EF4-FFF2-40B4-BE49-F238E27FC236}">
                  <a16:creationId xmlns:a16="http://schemas.microsoft.com/office/drawing/2014/main" id="{83D1B756-E92F-D29B-304D-CA3094458167}"/>
                </a:ext>
              </a:extLst>
            </p:cNvPr>
            <p:cNvCxnSpPr>
              <a:stCxn id="30" idx="4"/>
              <a:endCxn id="38" idx="2"/>
            </p:cNvCxnSpPr>
            <p:nvPr/>
          </p:nvCxnSpPr>
          <p:spPr>
            <a:xfrm rot="10800000" flipH="1">
              <a:off x="6223100" y="6175800"/>
              <a:ext cx="2397000" cy="495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1246;p65">
              <a:extLst>
                <a:ext uri="{FF2B5EF4-FFF2-40B4-BE49-F238E27FC236}">
                  <a16:creationId xmlns:a16="http://schemas.microsoft.com/office/drawing/2014/main" id="{E9DBBFFB-B14E-F9D1-EAB4-C3574996FED2}"/>
                </a:ext>
              </a:extLst>
            </p:cNvPr>
            <p:cNvCxnSpPr>
              <a:stCxn id="29" idx="6"/>
              <a:endCxn id="37" idx="3"/>
            </p:cNvCxnSpPr>
            <p:nvPr/>
          </p:nvCxnSpPr>
          <p:spPr>
            <a:xfrm rot="10800000" flipH="1">
              <a:off x="6283882" y="6654350"/>
              <a:ext cx="2057400" cy="268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6" name="Google Shape;1247;p65">
              <a:extLst>
                <a:ext uri="{FF2B5EF4-FFF2-40B4-BE49-F238E27FC236}">
                  <a16:creationId xmlns:a16="http://schemas.microsoft.com/office/drawing/2014/main" id="{1F4D6C41-1E49-8A17-8382-235633FFA22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98554" y="5840366"/>
              <a:ext cx="412164" cy="42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1248;p65">
              <a:extLst>
                <a:ext uri="{FF2B5EF4-FFF2-40B4-BE49-F238E27FC236}">
                  <a16:creationId xmlns:a16="http://schemas.microsoft.com/office/drawing/2014/main" id="{991E550A-9581-9C54-2D5B-0E32F782D79F}"/>
                </a:ext>
              </a:extLst>
            </p:cNvPr>
            <p:cNvSpPr/>
            <p:nvPr/>
          </p:nvSpPr>
          <p:spPr>
            <a:xfrm rot="-5400000">
              <a:off x="4696550" y="-1239350"/>
              <a:ext cx="2338200" cy="9772200"/>
            </a:xfrm>
            <a:prstGeom prst="flowChartDelay">
              <a:avLst/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pic>
          <p:nvPicPr>
            <p:cNvPr id="78" name="Google Shape;1249;p65">
              <a:extLst>
                <a:ext uri="{FF2B5EF4-FFF2-40B4-BE49-F238E27FC236}">
                  <a16:creationId xmlns:a16="http://schemas.microsoft.com/office/drawing/2014/main" id="{47A3D737-7D35-257F-E3EE-03B145E9F5C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33201" y="3758257"/>
              <a:ext cx="676250" cy="6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1250;p65">
              <a:extLst>
                <a:ext uri="{FF2B5EF4-FFF2-40B4-BE49-F238E27FC236}">
                  <a16:creationId xmlns:a16="http://schemas.microsoft.com/office/drawing/2014/main" id="{6CE9BA05-3C7A-62FC-AE62-04BBEEE7ECA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5235" y="3758257"/>
              <a:ext cx="676250" cy="6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1251;p65">
              <a:extLst>
                <a:ext uri="{FF2B5EF4-FFF2-40B4-BE49-F238E27FC236}">
                  <a16:creationId xmlns:a16="http://schemas.microsoft.com/office/drawing/2014/main" id="{1D5DE6F2-C479-EF85-E6F0-7C4D2B0412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77267" y="3758257"/>
              <a:ext cx="676250" cy="6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1252;p65">
              <a:extLst>
                <a:ext uri="{FF2B5EF4-FFF2-40B4-BE49-F238E27FC236}">
                  <a16:creationId xmlns:a16="http://schemas.microsoft.com/office/drawing/2014/main" id="{2AF52549-552D-1FF5-56F9-FEAC800C015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99301" y="3758257"/>
              <a:ext cx="676250" cy="6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1253;p65">
              <a:extLst>
                <a:ext uri="{FF2B5EF4-FFF2-40B4-BE49-F238E27FC236}">
                  <a16:creationId xmlns:a16="http://schemas.microsoft.com/office/drawing/2014/main" id="{BA0C1F4A-464F-2D68-603B-42F34F1B7882}"/>
                </a:ext>
              </a:extLst>
            </p:cNvPr>
            <p:cNvSpPr txBox="1"/>
            <p:nvPr/>
          </p:nvSpPr>
          <p:spPr>
            <a:xfrm>
              <a:off x="3979850" y="2609101"/>
              <a:ext cx="3771600" cy="110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Federated Governance Team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83" name="Google Shape;1254;p65">
              <a:extLst>
                <a:ext uri="{FF2B5EF4-FFF2-40B4-BE49-F238E27FC236}">
                  <a16:creationId xmlns:a16="http://schemas.microsoft.com/office/drawing/2014/main" id="{61118A1F-E1EF-544E-37E5-127F32E0BAF2}"/>
                </a:ext>
              </a:extLst>
            </p:cNvPr>
            <p:cNvSpPr/>
            <p:nvPr/>
          </p:nvSpPr>
          <p:spPr>
            <a:xfrm>
              <a:off x="942750" y="8797250"/>
              <a:ext cx="9772200" cy="10704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84" name="Google Shape;1255;p65">
              <a:extLst>
                <a:ext uri="{FF2B5EF4-FFF2-40B4-BE49-F238E27FC236}">
                  <a16:creationId xmlns:a16="http://schemas.microsoft.com/office/drawing/2014/main" id="{471806E2-8F2F-3F8A-6F07-2E2FFB3F72FF}"/>
                </a:ext>
              </a:extLst>
            </p:cNvPr>
            <p:cNvSpPr txBox="1"/>
            <p:nvPr/>
          </p:nvSpPr>
          <p:spPr>
            <a:xfrm>
              <a:off x="1689700" y="8976500"/>
              <a:ext cx="8362800" cy="6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Self-serve Platform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85" name="Google Shape;1256;p65">
              <a:extLst>
                <a:ext uri="{FF2B5EF4-FFF2-40B4-BE49-F238E27FC236}">
                  <a16:creationId xmlns:a16="http://schemas.microsoft.com/office/drawing/2014/main" id="{8C1B5645-9F45-4B7B-97F3-3659EA4A45C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82401" y="8980081"/>
              <a:ext cx="676250" cy="6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1257;p65">
              <a:extLst>
                <a:ext uri="{FF2B5EF4-FFF2-40B4-BE49-F238E27FC236}">
                  <a16:creationId xmlns:a16="http://schemas.microsoft.com/office/drawing/2014/main" id="{0730E24F-A4D2-B090-DCEF-DA75E70FA16E}"/>
                </a:ext>
              </a:extLst>
            </p:cNvPr>
            <p:cNvSpPr/>
            <p:nvPr/>
          </p:nvSpPr>
          <p:spPr>
            <a:xfrm>
              <a:off x="13274650" y="5448000"/>
              <a:ext cx="2910600" cy="2400000"/>
            </a:xfrm>
            <a:prstGeom prst="foldedCorner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GLOBAL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roxima Nova"/>
                </a:rPr>
                <a:t>POLICIES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87" name="Google Shape;1258;p65">
              <a:extLst>
                <a:ext uri="{FF2B5EF4-FFF2-40B4-BE49-F238E27FC236}">
                  <a16:creationId xmlns:a16="http://schemas.microsoft.com/office/drawing/2014/main" id="{20D95015-DB32-294A-85B5-801857686B45}"/>
                </a:ext>
              </a:extLst>
            </p:cNvPr>
            <p:cNvSpPr/>
            <p:nvPr/>
          </p:nvSpPr>
          <p:spPr>
            <a:xfrm>
              <a:off x="11201450" y="8229600"/>
              <a:ext cx="3158400" cy="13260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88" name="Google Shape;1259;p65">
              <a:extLst>
                <a:ext uri="{FF2B5EF4-FFF2-40B4-BE49-F238E27FC236}">
                  <a16:creationId xmlns:a16="http://schemas.microsoft.com/office/drawing/2014/main" id="{DB47B2D6-F634-AA00-C4CC-E65B8B98332B}"/>
                </a:ext>
              </a:extLst>
            </p:cNvPr>
            <p:cNvSpPr/>
            <p:nvPr/>
          </p:nvSpPr>
          <p:spPr>
            <a:xfrm rot="10800000" flipH="1">
              <a:off x="11201450" y="3740380"/>
              <a:ext cx="3158400" cy="13260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89" name="Google Shape;1260;p65">
              <a:extLst>
                <a:ext uri="{FF2B5EF4-FFF2-40B4-BE49-F238E27FC236}">
                  <a16:creationId xmlns:a16="http://schemas.microsoft.com/office/drawing/2014/main" id="{CA8278DC-C7C5-91E0-3371-C9789BA6C1FD}"/>
                </a:ext>
              </a:extLst>
            </p:cNvPr>
            <p:cNvSpPr/>
            <p:nvPr/>
          </p:nvSpPr>
          <p:spPr>
            <a:xfrm>
              <a:off x="11155700" y="6233150"/>
              <a:ext cx="1905000" cy="1013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endParaRPr>
            </a:p>
          </p:txBody>
        </p:sp>
        <p:sp>
          <p:nvSpPr>
            <p:cNvPr id="90" name="Google Shape;1261;p65">
              <a:extLst>
                <a:ext uri="{FF2B5EF4-FFF2-40B4-BE49-F238E27FC236}">
                  <a16:creationId xmlns:a16="http://schemas.microsoft.com/office/drawing/2014/main" id="{5329447C-38CF-EAD6-7364-507573980653}"/>
                </a:ext>
              </a:extLst>
            </p:cNvPr>
            <p:cNvSpPr txBox="1"/>
            <p:nvPr/>
          </p:nvSpPr>
          <p:spPr>
            <a:xfrm>
              <a:off x="11460450" y="2992800"/>
              <a:ext cx="21948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3600" kern="0">
                  <a:solidFill>
                    <a:srgbClr val="66666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Defines</a:t>
              </a:r>
              <a:endParaRPr sz="3600" kern="0">
                <a:solidFill>
                  <a:srgbClr val="6666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91" name="Google Shape;1262;p65">
              <a:extLst>
                <a:ext uri="{FF2B5EF4-FFF2-40B4-BE49-F238E27FC236}">
                  <a16:creationId xmlns:a16="http://schemas.microsoft.com/office/drawing/2014/main" id="{4F58B399-3A65-1871-70F9-9C7B8CD37089}"/>
                </a:ext>
              </a:extLst>
            </p:cNvPr>
            <p:cNvSpPr txBox="1"/>
            <p:nvPr/>
          </p:nvSpPr>
          <p:spPr>
            <a:xfrm>
              <a:off x="11294200" y="8595300"/>
              <a:ext cx="21948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3600" kern="0">
                  <a:solidFill>
                    <a:srgbClr val="66666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Enforces</a:t>
              </a:r>
              <a:endParaRPr sz="3600" kern="0">
                <a:solidFill>
                  <a:srgbClr val="6666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92" name="Google Shape;1263;p65">
              <a:extLst>
                <a:ext uri="{FF2B5EF4-FFF2-40B4-BE49-F238E27FC236}">
                  <a16:creationId xmlns:a16="http://schemas.microsoft.com/office/drawing/2014/main" id="{3A655E9E-540C-73D8-539E-C83CD9F3FDD5}"/>
                </a:ext>
              </a:extLst>
            </p:cNvPr>
            <p:cNvSpPr txBox="1"/>
            <p:nvPr/>
          </p:nvSpPr>
          <p:spPr>
            <a:xfrm>
              <a:off x="10915800" y="5611200"/>
              <a:ext cx="21948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3600" kern="0" dirty="0">
                  <a:solidFill>
                    <a:srgbClr val="66666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Conforms to</a:t>
              </a:r>
              <a:endParaRPr sz="3600" kern="0" dirty="0">
                <a:solidFill>
                  <a:srgbClr val="6666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8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AAB6-5C53-81E3-A431-0A7B0546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E8E3CA-1261-AD4A-18F7-A558FEAC0043}"/>
              </a:ext>
            </a:extLst>
          </p:cNvPr>
          <p:cNvGrpSpPr/>
          <p:nvPr/>
        </p:nvGrpSpPr>
        <p:grpSpPr>
          <a:xfrm>
            <a:off x="2974380" y="1409700"/>
            <a:ext cx="12307500" cy="7737596"/>
            <a:chOff x="1637100" y="1011951"/>
            <a:chExt cx="14713598" cy="9185699"/>
          </a:xfrm>
        </p:grpSpPr>
        <p:sp>
          <p:nvSpPr>
            <p:cNvPr id="40" name="Google Shape;1268;p66">
              <a:extLst>
                <a:ext uri="{FF2B5EF4-FFF2-40B4-BE49-F238E27FC236}">
                  <a16:creationId xmlns:a16="http://schemas.microsoft.com/office/drawing/2014/main" id="{213CDBF9-527B-A37A-D04B-DB53F06B2676}"/>
                </a:ext>
              </a:extLst>
            </p:cNvPr>
            <p:cNvSpPr/>
            <p:nvPr/>
          </p:nvSpPr>
          <p:spPr>
            <a:xfrm>
              <a:off x="1864200" y="1968050"/>
              <a:ext cx="3153000" cy="8229600"/>
            </a:xfrm>
            <a:prstGeom prst="trapezoid">
              <a:avLst>
                <a:gd name="adj" fmla="val 25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" name="Google Shape;1269;p66">
              <a:extLst>
                <a:ext uri="{FF2B5EF4-FFF2-40B4-BE49-F238E27FC236}">
                  <a16:creationId xmlns:a16="http://schemas.microsoft.com/office/drawing/2014/main" id="{4B86AF2C-D904-CFF5-57C1-03CB362FDC41}"/>
                </a:ext>
              </a:extLst>
            </p:cNvPr>
            <p:cNvSpPr txBox="1"/>
            <p:nvPr/>
          </p:nvSpPr>
          <p:spPr>
            <a:xfrm>
              <a:off x="2479200" y="9146250"/>
              <a:ext cx="1923000" cy="949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</a:t>
              </a:r>
              <a:endParaRPr sz="28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2" name="Google Shape;1270;p66">
              <a:extLst>
                <a:ext uri="{FF2B5EF4-FFF2-40B4-BE49-F238E27FC236}">
                  <a16:creationId xmlns:a16="http://schemas.microsoft.com/office/drawing/2014/main" id="{B94AA0FC-0200-9132-4EED-92058B89CF6E}"/>
                </a:ext>
              </a:extLst>
            </p:cNvPr>
            <p:cNvSpPr txBox="1"/>
            <p:nvPr/>
          </p:nvSpPr>
          <p:spPr>
            <a:xfrm>
              <a:off x="2096301" y="6910077"/>
              <a:ext cx="2697000" cy="876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INFORMATION</a:t>
              </a:r>
              <a:endParaRPr sz="24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3" name="Google Shape;1271;p66">
              <a:extLst>
                <a:ext uri="{FF2B5EF4-FFF2-40B4-BE49-F238E27FC236}">
                  <a16:creationId xmlns:a16="http://schemas.microsoft.com/office/drawing/2014/main" id="{5E49987A-DFFB-7619-BC85-B0315F108C36}"/>
                </a:ext>
              </a:extLst>
            </p:cNvPr>
            <p:cNvSpPr txBox="1"/>
            <p:nvPr/>
          </p:nvSpPr>
          <p:spPr>
            <a:xfrm>
              <a:off x="2350400" y="3343001"/>
              <a:ext cx="2188800" cy="694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14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KNOWLEDGE</a:t>
              </a:r>
              <a:endParaRPr sz="14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4" name="Google Shape;1272;p66">
              <a:extLst>
                <a:ext uri="{FF2B5EF4-FFF2-40B4-BE49-F238E27FC236}">
                  <a16:creationId xmlns:a16="http://schemas.microsoft.com/office/drawing/2014/main" id="{A7B69E3E-E00D-F7AD-C3E0-D6DC8B885FA7}"/>
                </a:ext>
              </a:extLst>
            </p:cNvPr>
            <p:cNvSpPr/>
            <p:nvPr/>
          </p:nvSpPr>
          <p:spPr>
            <a:xfrm>
              <a:off x="1656900" y="4275426"/>
              <a:ext cx="3567600" cy="15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" name="Google Shape;1273;p66">
              <a:extLst>
                <a:ext uri="{FF2B5EF4-FFF2-40B4-BE49-F238E27FC236}">
                  <a16:creationId xmlns:a16="http://schemas.microsoft.com/office/drawing/2014/main" id="{C7A49174-F653-3A5F-7541-4780D6A6295C}"/>
                </a:ext>
              </a:extLst>
            </p:cNvPr>
            <p:cNvSpPr/>
            <p:nvPr/>
          </p:nvSpPr>
          <p:spPr>
            <a:xfrm>
              <a:off x="1637100" y="9021476"/>
              <a:ext cx="3567600" cy="15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" name="Google Shape;1274;p66">
              <a:extLst>
                <a:ext uri="{FF2B5EF4-FFF2-40B4-BE49-F238E27FC236}">
                  <a16:creationId xmlns:a16="http://schemas.microsoft.com/office/drawing/2014/main" id="{74347C66-AD1B-AD1E-8051-0431A43FF1AB}"/>
                </a:ext>
              </a:extLst>
            </p:cNvPr>
            <p:cNvSpPr/>
            <p:nvPr/>
          </p:nvSpPr>
          <p:spPr>
            <a:xfrm>
              <a:off x="1864200" y="9271550"/>
              <a:ext cx="3113400" cy="8046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 Product Developer Platform</a:t>
              </a:r>
              <a:endParaRPr sz="20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7" name="Google Shape;1275;p66">
              <a:extLst>
                <a:ext uri="{FF2B5EF4-FFF2-40B4-BE49-F238E27FC236}">
                  <a16:creationId xmlns:a16="http://schemas.microsoft.com/office/drawing/2014/main" id="{D099D2F8-E23A-DCD8-E325-1602F58B20E7}"/>
                </a:ext>
              </a:extLst>
            </p:cNvPr>
            <p:cNvSpPr/>
            <p:nvPr/>
          </p:nvSpPr>
          <p:spPr>
            <a:xfrm>
              <a:off x="1864250" y="4674000"/>
              <a:ext cx="3113400" cy="41586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b="1" kern="0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 Product Catalog</a:t>
              </a:r>
              <a:endParaRPr sz="28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48" name="Google Shape;1276;p66">
              <a:extLst>
                <a:ext uri="{FF2B5EF4-FFF2-40B4-BE49-F238E27FC236}">
                  <a16:creationId xmlns:a16="http://schemas.microsoft.com/office/drawing/2014/main" id="{BFFAC7CA-E57F-A9D2-A802-6E3557725353}"/>
                </a:ext>
              </a:extLst>
            </p:cNvPr>
            <p:cNvSpPr/>
            <p:nvPr/>
          </p:nvSpPr>
          <p:spPr>
            <a:xfrm>
              <a:off x="1864200" y="2169050"/>
              <a:ext cx="3113400" cy="19308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Knowledge Product Developer Platform</a:t>
              </a:r>
              <a:endParaRPr sz="28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49" name="Google Shape;1277;p66">
              <a:extLst>
                <a:ext uri="{FF2B5EF4-FFF2-40B4-BE49-F238E27FC236}">
                  <a16:creationId xmlns:a16="http://schemas.microsoft.com/office/drawing/2014/main" id="{A8BE2DBD-5250-C94C-6FB2-E4CC8995536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3762"/>
            <a:stretch/>
          </p:blipFill>
          <p:spPr>
            <a:xfrm>
              <a:off x="5578950" y="1011951"/>
              <a:ext cx="10771748" cy="9122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6F2ED632-A351-605C-320D-E4880ED546A2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56E781F-58F6-E70F-72D0-942C62CC7FA1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380B7F8-7473-BBF3-2146-2C203CA8A1A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CFB6262-6CE6-3417-FD10-F603D6CD2317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01CD13-4F24-7199-993D-4A42E7E9F3D6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CFC6F4-A6D1-9174-9B5D-FFA8BA860FC4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9897C9A-0EE2-2225-1663-4AB5FEB5D4C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263AB0A-1570-69B6-5D70-B90196538C03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29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7E35BD-6E1D-3310-5BED-C4ED89A089F8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Self-serve Platform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D5F4D578-2D10-34DC-5D14-7F6B5145FD0A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</p:spTree>
    <p:extLst>
      <p:ext uri="{BB962C8B-B14F-4D97-AF65-F5344CB8AC3E}">
        <p14:creationId xmlns:p14="http://schemas.microsoft.com/office/powerpoint/2010/main" val="246778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AAF79-6D66-69C5-BD51-FDD29B80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A81F84-2D78-7067-E996-43BDCAEACF87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B9B130-F8D1-289C-66E6-A64112B01F50}"/>
              </a:ext>
            </a:extLst>
          </p:cNvPr>
          <p:cNvGrpSpPr/>
          <p:nvPr/>
        </p:nvGrpSpPr>
        <p:grpSpPr>
          <a:xfrm>
            <a:off x="2514600" y="3395165"/>
            <a:ext cx="2791564" cy="279156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A1FDFE-9ECA-22F9-EC97-F07C8A7982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381B9E1-9036-65F2-9545-BC5B075F26A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8A9EC0EE-EAD3-A223-0B45-40646F8EBC7F}"/>
              </a:ext>
            </a:extLst>
          </p:cNvPr>
          <p:cNvSpPr txBox="1"/>
          <p:nvPr/>
        </p:nvSpPr>
        <p:spPr>
          <a:xfrm>
            <a:off x="2170922" y="6200273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Andrea Gioia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DCEDB19-32D9-0D0F-5518-777CE3D1067C}"/>
              </a:ext>
            </a:extLst>
          </p:cNvPr>
          <p:cNvSpPr txBox="1"/>
          <p:nvPr/>
        </p:nvSpPr>
        <p:spPr>
          <a:xfrm>
            <a:off x="2170922" y="6867993"/>
            <a:ext cx="3478918" cy="12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CTO at Quantyca 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Cofounder at Blindata.io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Author at </a:t>
            </a:r>
            <a:r>
              <a:rPr lang="en-US" sz="2400" dirty="0" err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Packt</a:t>
            </a:r>
            <a:endParaRPr lang="en-US" sz="2400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BD13993-F342-A411-A295-6A7DBFD05D77}"/>
              </a:ext>
            </a:extLst>
          </p:cNvPr>
          <p:cNvSpPr/>
          <p:nvPr/>
        </p:nvSpPr>
        <p:spPr>
          <a:xfrm>
            <a:off x="2170922" y="6831313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0">
            <a:extLst>
              <a:ext uri="{FF2B5EF4-FFF2-40B4-BE49-F238E27FC236}">
                <a16:creationId xmlns:a16="http://schemas.microsoft.com/office/drawing/2014/main" id="{C115DDE0-6B3D-18AA-AB37-E7D8A14C9C46}"/>
              </a:ext>
            </a:extLst>
          </p:cNvPr>
          <p:cNvSpPr txBox="1">
            <a:spLocks/>
          </p:cNvSpPr>
          <p:nvPr/>
        </p:nvSpPr>
        <p:spPr>
          <a:xfrm>
            <a:off x="8566806" y="2491849"/>
            <a:ext cx="5640900" cy="903316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bg1"/>
                </a:solidFill>
              </a:rPr>
              <a:t>Abou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pl-PL" dirty="0"/>
              <a:t> </a:t>
            </a:r>
            <a:r>
              <a:rPr lang="en-US" dirty="0">
                <a:solidFill>
                  <a:srgbClr val="00CD8F"/>
                </a:solidFill>
              </a:rPr>
              <a:t>ANDREA GIOIA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37273BFE-D528-2975-77E7-7CAFE278CA06}"/>
              </a:ext>
            </a:extLst>
          </p:cNvPr>
          <p:cNvSpPr txBox="1">
            <a:spLocks/>
          </p:cNvSpPr>
          <p:nvPr/>
        </p:nvSpPr>
        <p:spPr>
          <a:xfrm>
            <a:off x="8641280" y="3521284"/>
            <a:ext cx="8618019" cy="4422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 and </a:t>
            </a:r>
            <a:r>
              <a:rPr lang="en-US" sz="2400" dirty="0">
                <a:solidFill>
                  <a:srgbClr val="00CD8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CTO at Quantyca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consulting firm specializing in data management.</a:t>
            </a:r>
          </a:p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CD8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Co-founder of Blindata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.io, a SaaS platform for data governance and compliance.</a:t>
            </a:r>
          </a:p>
          <a:p>
            <a:pPr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en-US" sz="2400" dirty="0">
                <a:solidFill>
                  <a:srgbClr val="00CD8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 years of experience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leading complex data projects across sectors such as banking, utilities, retail, and industry.</a:t>
            </a:r>
          </a:p>
          <a:p>
            <a:pPr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responsibilities include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advising clients on data strategy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 focus on organizational and change management.</a:t>
            </a:r>
          </a:p>
          <a:p>
            <a:pPr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Active contributor to the data community through speaking engagements, publications, and the book </a:t>
            </a:r>
            <a:r>
              <a:rPr lang="en-US" sz="2400" dirty="0">
                <a:solidFill>
                  <a:srgbClr val="00CD8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Managing Data as a Product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CD8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of DAMA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and, since 2023, part of the scientific committee of the DAMA Italian Chapter.</a:t>
            </a:r>
          </a:p>
        </p:txBody>
      </p:sp>
      <p:pic>
        <p:nvPicPr>
          <p:cNvPr id="12" name="Immagine 11" descr="Andrea Gioia">
            <a:extLst>
              <a:ext uri="{FF2B5EF4-FFF2-40B4-BE49-F238E27FC236}">
                <a16:creationId xmlns:a16="http://schemas.microsoft.com/office/drawing/2014/main" id="{2719E136-73C8-7653-131C-C007E416B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07" y="3558872"/>
            <a:ext cx="2464151" cy="24641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539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EA2DD-6779-C7D5-B680-FB57A42B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7B7DA9C-C287-E6D4-2E5A-5F113969FED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B7EBC3E-F736-7ECF-50FE-7F4BE19110BA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75202F8-704F-6CB7-813E-26582003A035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507781A-0956-F652-FBDB-5F180F4B0A60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A60DE5-6C08-9D07-78C6-55272A9DED8A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45BCAC9-A215-A80C-569E-21C1C624751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EA901F7-7C14-3068-F312-C4568B7F4C5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67455E-238C-74EB-F2BD-08644C6E4937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30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8164B3-7083-6B25-D0FF-A6AD37E22748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Incremental &amp; value-driven approach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BD1F9896-27A8-A468-46C5-1B1CC40C9C27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91D0749-899F-D76A-2413-A2B725123050}"/>
              </a:ext>
            </a:extLst>
          </p:cNvPr>
          <p:cNvGrpSpPr/>
          <p:nvPr/>
        </p:nvGrpSpPr>
        <p:grpSpPr>
          <a:xfrm>
            <a:off x="873773" y="2136346"/>
            <a:ext cx="16414749" cy="7036229"/>
            <a:chOff x="363000" y="2139816"/>
            <a:chExt cx="17651949" cy="8088434"/>
          </a:xfrm>
        </p:grpSpPr>
        <p:sp>
          <p:nvSpPr>
            <p:cNvPr id="12" name="Google Shape;913;p60">
              <a:extLst>
                <a:ext uri="{FF2B5EF4-FFF2-40B4-BE49-F238E27FC236}">
                  <a16:creationId xmlns:a16="http://schemas.microsoft.com/office/drawing/2014/main" id="{8DB5F179-E334-A58B-4740-B84C731935F0}"/>
                </a:ext>
              </a:extLst>
            </p:cNvPr>
            <p:cNvSpPr/>
            <p:nvPr/>
          </p:nvSpPr>
          <p:spPr>
            <a:xfrm>
              <a:off x="11145250" y="2940150"/>
              <a:ext cx="2299800" cy="60018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19050" cap="flat" cmpd="sng">
              <a:solidFill>
                <a:srgbClr val="59595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" name="Google Shape;914;p60">
              <a:extLst>
                <a:ext uri="{FF2B5EF4-FFF2-40B4-BE49-F238E27FC236}">
                  <a16:creationId xmlns:a16="http://schemas.microsoft.com/office/drawing/2014/main" id="{B1C401D6-23BB-D7AA-351E-FF566E3A72A1}"/>
                </a:ext>
              </a:extLst>
            </p:cNvPr>
            <p:cNvSpPr/>
            <p:nvPr/>
          </p:nvSpPr>
          <p:spPr>
            <a:xfrm>
              <a:off x="4798550" y="4061108"/>
              <a:ext cx="1056600" cy="1082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" name="Google Shape;915;p60">
              <a:extLst>
                <a:ext uri="{FF2B5EF4-FFF2-40B4-BE49-F238E27FC236}">
                  <a16:creationId xmlns:a16="http://schemas.microsoft.com/office/drawing/2014/main" id="{7CF7F495-D252-9663-47CA-22D94E3D63DD}"/>
                </a:ext>
              </a:extLst>
            </p:cNvPr>
            <p:cNvSpPr/>
            <p:nvPr/>
          </p:nvSpPr>
          <p:spPr>
            <a:xfrm rot="10800000" flipH="1">
              <a:off x="4798550" y="6519368"/>
              <a:ext cx="1056600" cy="1082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" name="Google Shape;916;p60">
              <a:extLst>
                <a:ext uri="{FF2B5EF4-FFF2-40B4-BE49-F238E27FC236}">
                  <a16:creationId xmlns:a16="http://schemas.microsoft.com/office/drawing/2014/main" id="{683B29E9-707D-D00A-FE8C-798E42595EEE}"/>
                </a:ext>
              </a:extLst>
            </p:cNvPr>
            <p:cNvSpPr/>
            <p:nvPr/>
          </p:nvSpPr>
          <p:spPr>
            <a:xfrm>
              <a:off x="11571300" y="41019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" name="Google Shape;917;p60">
              <a:extLst>
                <a:ext uri="{FF2B5EF4-FFF2-40B4-BE49-F238E27FC236}">
                  <a16:creationId xmlns:a16="http://schemas.microsoft.com/office/drawing/2014/main" id="{26F3DB1A-2E91-03E6-0521-71B3D0E98997}"/>
                </a:ext>
              </a:extLst>
            </p:cNvPr>
            <p:cNvSpPr/>
            <p:nvPr/>
          </p:nvSpPr>
          <p:spPr>
            <a:xfrm>
              <a:off x="11876100" y="37971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" name="Google Shape;918;p60">
              <a:extLst>
                <a:ext uri="{FF2B5EF4-FFF2-40B4-BE49-F238E27FC236}">
                  <a16:creationId xmlns:a16="http://schemas.microsoft.com/office/drawing/2014/main" id="{B0EC9C3F-2368-84F8-0910-2E8A88088C58}"/>
                </a:ext>
              </a:extLst>
            </p:cNvPr>
            <p:cNvSpPr/>
            <p:nvPr/>
          </p:nvSpPr>
          <p:spPr>
            <a:xfrm>
              <a:off x="12180900" y="48639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" name="Google Shape;919;p60">
              <a:extLst>
                <a:ext uri="{FF2B5EF4-FFF2-40B4-BE49-F238E27FC236}">
                  <a16:creationId xmlns:a16="http://schemas.microsoft.com/office/drawing/2014/main" id="{478BA003-71A1-B7B7-9EF7-41806D58B0B0}"/>
                </a:ext>
              </a:extLst>
            </p:cNvPr>
            <p:cNvSpPr/>
            <p:nvPr/>
          </p:nvSpPr>
          <p:spPr>
            <a:xfrm>
              <a:off x="12180900" y="42543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" name="Google Shape;920;p60">
              <a:extLst>
                <a:ext uri="{FF2B5EF4-FFF2-40B4-BE49-F238E27FC236}">
                  <a16:creationId xmlns:a16="http://schemas.microsoft.com/office/drawing/2014/main" id="{23CBBCB0-FE85-989D-2C3D-49AE742B7F00}"/>
                </a:ext>
              </a:extLst>
            </p:cNvPr>
            <p:cNvSpPr/>
            <p:nvPr/>
          </p:nvSpPr>
          <p:spPr>
            <a:xfrm>
              <a:off x="12502450" y="38733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" name="Google Shape;921;p60">
              <a:extLst>
                <a:ext uri="{FF2B5EF4-FFF2-40B4-BE49-F238E27FC236}">
                  <a16:creationId xmlns:a16="http://schemas.microsoft.com/office/drawing/2014/main" id="{6FB9DD50-EF45-FB1E-4E70-FFC552D7DF90}"/>
                </a:ext>
              </a:extLst>
            </p:cNvPr>
            <p:cNvSpPr/>
            <p:nvPr/>
          </p:nvSpPr>
          <p:spPr>
            <a:xfrm>
              <a:off x="12746576" y="425592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" name="Google Shape;922;p60">
              <a:extLst>
                <a:ext uri="{FF2B5EF4-FFF2-40B4-BE49-F238E27FC236}">
                  <a16:creationId xmlns:a16="http://schemas.microsoft.com/office/drawing/2014/main" id="{7B5CD990-1E45-F1DC-A91C-9F8AAB779B8A}"/>
                </a:ext>
              </a:extLst>
            </p:cNvPr>
            <p:cNvSpPr/>
            <p:nvPr/>
          </p:nvSpPr>
          <p:spPr>
            <a:xfrm>
              <a:off x="12638100" y="47115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22" name="Google Shape;923;p60">
              <a:extLst>
                <a:ext uri="{FF2B5EF4-FFF2-40B4-BE49-F238E27FC236}">
                  <a16:creationId xmlns:a16="http://schemas.microsoft.com/office/drawing/2014/main" id="{6DC626D4-7CF3-6AA0-0421-E120C3ABA639}"/>
                </a:ext>
              </a:extLst>
            </p:cNvPr>
            <p:cNvCxnSpPr>
              <a:stCxn id="17" idx="1"/>
              <a:endCxn id="18" idx="4"/>
            </p:cNvCxnSpPr>
            <p:nvPr/>
          </p:nvCxnSpPr>
          <p:spPr>
            <a:xfrm rot="10800000" flipH="1">
              <a:off x="12211918" y="4430808"/>
              <a:ext cx="75000" cy="459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924;p60">
              <a:extLst>
                <a:ext uri="{FF2B5EF4-FFF2-40B4-BE49-F238E27FC236}">
                  <a16:creationId xmlns:a16="http://schemas.microsoft.com/office/drawing/2014/main" id="{C6E93B2A-CCF7-878B-3720-C67DBF82767B}"/>
                </a:ext>
              </a:extLst>
            </p:cNvPr>
            <p:cNvCxnSpPr>
              <a:stCxn id="18" idx="5"/>
              <a:endCxn id="20" idx="4"/>
            </p:cNvCxnSpPr>
            <p:nvPr/>
          </p:nvCxnSpPr>
          <p:spPr>
            <a:xfrm>
              <a:off x="12361682" y="4404942"/>
              <a:ext cx="490800" cy="276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925;p60">
              <a:extLst>
                <a:ext uri="{FF2B5EF4-FFF2-40B4-BE49-F238E27FC236}">
                  <a16:creationId xmlns:a16="http://schemas.microsoft.com/office/drawing/2014/main" id="{6AC2AE72-B622-1A89-A4C8-121398A9CEFD}"/>
                </a:ext>
              </a:extLst>
            </p:cNvPr>
            <p:cNvCxnSpPr>
              <a:stCxn id="21" idx="3"/>
              <a:endCxn id="17" idx="6"/>
            </p:cNvCxnSpPr>
            <p:nvPr/>
          </p:nvCxnSpPr>
          <p:spPr>
            <a:xfrm flipH="1">
              <a:off x="12392518" y="4862142"/>
              <a:ext cx="276600" cy="9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926;p60">
              <a:extLst>
                <a:ext uri="{FF2B5EF4-FFF2-40B4-BE49-F238E27FC236}">
                  <a16:creationId xmlns:a16="http://schemas.microsoft.com/office/drawing/2014/main" id="{050DA3FE-8F9C-FC53-5EAD-0ECB257F8D64}"/>
                </a:ext>
              </a:extLst>
            </p:cNvPr>
            <p:cNvCxnSpPr>
              <a:stCxn id="18" idx="7"/>
              <a:endCxn id="19" idx="3"/>
            </p:cNvCxnSpPr>
            <p:nvPr/>
          </p:nvCxnSpPr>
          <p:spPr>
            <a:xfrm rot="10800000" flipH="1">
              <a:off x="12361682" y="4024008"/>
              <a:ext cx="171600" cy="2562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927;p60">
              <a:extLst>
                <a:ext uri="{FF2B5EF4-FFF2-40B4-BE49-F238E27FC236}">
                  <a16:creationId xmlns:a16="http://schemas.microsoft.com/office/drawing/2014/main" id="{C11A1713-89CC-A8D5-523A-769D1E0CD237}"/>
                </a:ext>
              </a:extLst>
            </p:cNvPr>
            <p:cNvCxnSpPr>
              <a:stCxn id="19" idx="2"/>
              <a:endCxn id="16" idx="6"/>
            </p:cNvCxnSpPr>
            <p:nvPr/>
          </p:nvCxnSpPr>
          <p:spPr>
            <a:xfrm rot="10800000">
              <a:off x="12087850" y="3885376"/>
              <a:ext cx="414600" cy="762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928;p60">
              <a:extLst>
                <a:ext uri="{FF2B5EF4-FFF2-40B4-BE49-F238E27FC236}">
                  <a16:creationId xmlns:a16="http://schemas.microsoft.com/office/drawing/2014/main" id="{90F3365D-701E-D190-90BE-C4AE1B7150F0}"/>
                </a:ext>
              </a:extLst>
            </p:cNvPr>
            <p:cNvCxnSpPr>
              <a:stCxn id="16" idx="3"/>
              <a:endCxn id="15" idx="6"/>
            </p:cNvCxnSpPr>
            <p:nvPr/>
          </p:nvCxnSpPr>
          <p:spPr>
            <a:xfrm flipH="1">
              <a:off x="11782918" y="3947742"/>
              <a:ext cx="124200" cy="2424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929;p60">
              <a:extLst>
                <a:ext uri="{FF2B5EF4-FFF2-40B4-BE49-F238E27FC236}">
                  <a16:creationId xmlns:a16="http://schemas.microsoft.com/office/drawing/2014/main" id="{30F400FC-348B-F891-F7C1-137901E602A9}"/>
                </a:ext>
              </a:extLst>
            </p:cNvPr>
            <p:cNvSpPr/>
            <p:nvPr/>
          </p:nvSpPr>
          <p:spPr>
            <a:xfrm>
              <a:off x="11571300" y="4559176"/>
              <a:ext cx="211800" cy="176400"/>
            </a:xfrm>
            <a:prstGeom prst="ellipse">
              <a:avLst/>
            </a:prstGeom>
            <a:solidFill>
              <a:srgbClr val="FF721F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29" name="Google Shape;930;p60">
              <a:extLst>
                <a:ext uri="{FF2B5EF4-FFF2-40B4-BE49-F238E27FC236}">
                  <a16:creationId xmlns:a16="http://schemas.microsoft.com/office/drawing/2014/main" id="{70C995DC-DAB4-37DC-EFCF-F4C1D118D7F6}"/>
                </a:ext>
              </a:extLst>
            </p:cNvPr>
            <p:cNvCxnSpPr>
              <a:stCxn id="18" idx="3"/>
              <a:endCxn id="28" idx="7"/>
            </p:cNvCxnSpPr>
            <p:nvPr/>
          </p:nvCxnSpPr>
          <p:spPr>
            <a:xfrm flipH="1">
              <a:off x="11752318" y="4404942"/>
              <a:ext cx="459600" cy="18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931;p60">
              <a:extLst>
                <a:ext uri="{FF2B5EF4-FFF2-40B4-BE49-F238E27FC236}">
                  <a16:creationId xmlns:a16="http://schemas.microsoft.com/office/drawing/2014/main" id="{DFD38A2A-F932-A8E7-9354-C9FF3AB47B87}"/>
                </a:ext>
              </a:extLst>
            </p:cNvPr>
            <p:cNvSpPr/>
            <p:nvPr/>
          </p:nvSpPr>
          <p:spPr>
            <a:xfrm>
              <a:off x="3266250" y="5559950"/>
              <a:ext cx="1056600" cy="63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31" name="Google Shape;932;p60">
              <a:extLst>
                <a:ext uri="{FF2B5EF4-FFF2-40B4-BE49-F238E27FC236}">
                  <a16:creationId xmlns:a16="http://schemas.microsoft.com/office/drawing/2014/main" id="{58539DEE-0321-BC48-55D4-4406C98C710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38358" y="5399610"/>
              <a:ext cx="957900" cy="957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933;p60">
              <a:extLst>
                <a:ext uri="{FF2B5EF4-FFF2-40B4-BE49-F238E27FC236}">
                  <a16:creationId xmlns:a16="http://schemas.microsoft.com/office/drawing/2014/main" id="{EA9B41DF-2555-F58D-DED1-72105FB97590}"/>
                </a:ext>
              </a:extLst>
            </p:cNvPr>
            <p:cNvSpPr/>
            <p:nvPr/>
          </p:nvSpPr>
          <p:spPr>
            <a:xfrm>
              <a:off x="10019850" y="4059100"/>
              <a:ext cx="1056600" cy="63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4" name="Google Shape;934;p60">
              <a:extLst>
                <a:ext uri="{FF2B5EF4-FFF2-40B4-BE49-F238E27FC236}">
                  <a16:creationId xmlns:a16="http://schemas.microsoft.com/office/drawing/2014/main" id="{E864F245-57DB-9683-F7CF-87A404583ABE}"/>
                </a:ext>
              </a:extLst>
            </p:cNvPr>
            <p:cNvSpPr/>
            <p:nvPr/>
          </p:nvSpPr>
          <p:spPr>
            <a:xfrm>
              <a:off x="10019850" y="6989200"/>
              <a:ext cx="1056600" cy="63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5" name="Google Shape;935;p60">
              <a:extLst>
                <a:ext uri="{FF2B5EF4-FFF2-40B4-BE49-F238E27FC236}">
                  <a16:creationId xmlns:a16="http://schemas.microsoft.com/office/drawing/2014/main" id="{9EF905DF-FF70-2B86-C3BB-9352E91F35E6}"/>
                </a:ext>
              </a:extLst>
            </p:cNvPr>
            <p:cNvSpPr/>
            <p:nvPr/>
          </p:nvSpPr>
          <p:spPr>
            <a:xfrm>
              <a:off x="11571300" y="6983450"/>
              <a:ext cx="552600" cy="4590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F72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6" name="Google Shape;936;p60">
              <a:extLst>
                <a:ext uri="{FF2B5EF4-FFF2-40B4-BE49-F238E27FC236}">
                  <a16:creationId xmlns:a16="http://schemas.microsoft.com/office/drawing/2014/main" id="{746A74CA-D70C-0437-D035-B9029424D2A6}"/>
                </a:ext>
              </a:extLst>
            </p:cNvPr>
            <p:cNvSpPr/>
            <p:nvPr/>
          </p:nvSpPr>
          <p:spPr>
            <a:xfrm>
              <a:off x="12466350" y="7106950"/>
              <a:ext cx="552600" cy="4590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F72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7" name="Google Shape;937;p60">
              <a:extLst>
                <a:ext uri="{FF2B5EF4-FFF2-40B4-BE49-F238E27FC236}">
                  <a16:creationId xmlns:a16="http://schemas.microsoft.com/office/drawing/2014/main" id="{AFBCB573-FB2D-6A35-13AD-8126638CA1C9}"/>
                </a:ext>
              </a:extLst>
            </p:cNvPr>
            <p:cNvSpPr/>
            <p:nvPr/>
          </p:nvSpPr>
          <p:spPr>
            <a:xfrm>
              <a:off x="11973100" y="7460750"/>
              <a:ext cx="552600" cy="459000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F72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8" name="Google Shape;938;p60">
              <a:extLst>
                <a:ext uri="{FF2B5EF4-FFF2-40B4-BE49-F238E27FC236}">
                  <a16:creationId xmlns:a16="http://schemas.microsoft.com/office/drawing/2014/main" id="{33246797-1342-0868-8B35-D8FDC636264D}"/>
                </a:ext>
              </a:extLst>
            </p:cNvPr>
            <p:cNvSpPr txBox="1"/>
            <p:nvPr/>
          </p:nvSpPr>
          <p:spPr>
            <a:xfrm>
              <a:off x="11317000" y="3044050"/>
              <a:ext cx="18648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Ontology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0" name="Google Shape;939;p60">
              <a:extLst>
                <a:ext uri="{FF2B5EF4-FFF2-40B4-BE49-F238E27FC236}">
                  <a16:creationId xmlns:a16="http://schemas.microsoft.com/office/drawing/2014/main" id="{8494E767-904F-41ED-AB9F-8163F34D42F5}"/>
                </a:ext>
              </a:extLst>
            </p:cNvPr>
            <p:cNvSpPr txBox="1"/>
            <p:nvPr/>
          </p:nvSpPr>
          <p:spPr>
            <a:xfrm>
              <a:off x="11354400" y="8050200"/>
              <a:ext cx="18648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Data products</a:t>
              </a: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1" name="Google Shape;940;p60">
              <a:extLst>
                <a:ext uri="{FF2B5EF4-FFF2-40B4-BE49-F238E27FC236}">
                  <a16:creationId xmlns:a16="http://schemas.microsoft.com/office/drawing/2014/main" id="{17DA0B58-FB81-3756-2151-1B0CB716302F}"/>
                </a:ext>
              </a:extLst>
            </p:cNvPr>
            <p:cNvSpPr txBox="1"/>
            <p:nvPr/>
          </p:nvSpPr>
          <p:spPr>
            <a:xfrm>
              <a:off x="10548150" y="2139816"/>
              <a:ext cx="3502751" cy="80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Graph</a:t>
              </a:r>
              <a:endParaRPr sz="28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cxnSp>
          <p:nvCxnSpPr>
            <p:cNvPr id="52" name="Google Shape;941;p60">
              <a:extLst>
                <a:ext uri="{FF2B5EF4-FFF2-40B4-BE49-F238E27FC236}">
                  <a16:creationId xmlns:a16="http://schemas.microsoft.com/office/drawing/2014/main" id="{36ABF5BB-5F65-FCCC-9B8B-638B10972DD0}"/>
                </a:ext>
              </a:extLst>
            </p:cNvPr>
            <p:cNvCxnSpPr>
              <a:endCxn id="56" idx="1"/>
            </p:cNvCxnSpPr>
            <p:nvPr/>
          </p:nvCxnSpPr>
          <p:spPr>
            <a:xfrm>
              <a:off x="5396100" y="5877150"/>
              <a:ext cx="860520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943;p60">
              <a:extLst>
                <a:ext uri="{FF2B5EF4-FFF2-40B4-BE49-F238E27FC236}">
                  <a16:creationId xmlns:a16="http://schemas.microsoft.com/office/drawing/2014/main" id="{636D9DAF-C7BF-DD74-90E6-9653FBD7A3BB}"/>
                </a:ext>
              </a:extLst>
            </p:cNvPr>
            <p:cNvSpPr/>
            <p:nvPr/>
          </p:nvSpPr>
          <p:spPr>
            <a:xfrm rot="-5400000">
              <a:off x="11389150" y="5549900"/>
              <a:ext cx="1812000" cy="92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/>
                </a:rPr>
                <a:t>Linking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4" name="Google Shape;944;p60">
              <a:extLst>
                <a:ext uri="{FF2B5EF4-FFF2-40B4-BE49-F238E27FC236}">
                  <a16:creationId xmlns:a16="http://schemas.microsoft.com/office/drawing/2014/main" id="{C97A8973-445C-9994-1EB1-BA7576A4793A}"/>
                </a:ext>
              </a:extLst>
            </p:cNvPr>
            <p:cNvSpPr txBox="1"/>
            <p:nvPr/>
          </p:nvSpPr>
          <p:spPr>
            <a:xfrm>
              <a:off x="1442200" y="3010700"/>
              <a:ext cx="4452950" cy="95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</a:pPr>
              <a:r>
                <a:rPr lang="en" sz="28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Knowledge Plane</a:t>
              </a:r>
              <a:endParaRPr sz="28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  <a:p>
              <a:pPr algn="r" defTabSz="1828800">
                <a:buClr>
                  <a:srgbClr val="000000"/>
                </a:buClr>
              </a:pPr>
              <a:r>
                <a:rPr lang="en" sz="2800" kern="0" dirty="0">
                  <a:solidFill>
                    <a:srgbClr val="43434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Concepts + Relationships</a:t>
              </a:r>
              <a:endParaRPr sz="2800" kern="0" dirty="0">
                <a:solidFill>
                  <a:srgbClr val="4343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55" name="Google Shape;945;p60">
              <a:extLst>
                <a:ext uri="{FF2B5EF4-FFF2-40B4-BE49-F238E27FC236}">
                  <a16:creationId xmlns:a16="http://schemas.microsoft.com/office/drawing/2014/main" id="{6E2399B0-02CD-A3E4-6074-5541059AED1F}"/>
                </a:ext>
              </a:extLst>
            </p:cNvPr>
            <p:cNvSpPr txBox="1"/>
            <p:nvPr/>
          </p:nvSpPr>
          <p:spPr>
            <a:xfrm>
              <a:off x="2515350" y="7563450"/>
              <a:ext cx="3379800" cy="95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 defTabSz="1828800">
                <a:buClr>
                  <a:srgbClr val="000000"/>
                </a:buClr>
              </a:pPr>
              <a:r>
                <a:rPr lang="en" sz="28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Information Plane</a:t>
              </a:r>
              <a:endParaRPr sz="28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  <a:p>
              <a:pPr algn="r" defTabSz="1828800">
                <a:buClr>
                  <a:srgbClr val="000000"/>
                </a:buClr>
              </a:pPr>
              <a:r>
                <a:rPr lang="en" sz="2800" kern="0">
                  <a:solidFill>
                    <a:srgbClr val="434343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Data + Metadata</a:t>
              </a:r>
              <a:endParaRPr sz="2800" kern="0">
                <a:solidFill>
                  <a:srgbClr val="4343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pic>
          <p:nvPicPr>
            <p:cNvPr id="56" name="Google Shape;942;p60">
              <a:extLst>
                <a:ext uri="{FF2B5EF4-FFF2-40B4-BE49-F238E27FC236}">
                  <a16:creationId xmlns:a16="http://schemas.microsoft.com/office/drawing/2014/main" id="{D3CFD23A-343B-AD4E-0684-BF8CB858EE9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01301" y="5415151"/>
              <a:ext cx="924002" cy="92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946;p60">
              <a:extLst>
                <a:ext uri="{FF2B5EF4-FFF2-40B4-BE49-F238E27FC236}">
                  <a16:creationId xmlns:a16="http://schemas.microsoft.com/office/drawing/2014/main" id="{C065040C-6B98-97A7-2161-F0D8635F0918}"/>
                </a:ext>
              </a:extLst>
            </p:cNvPr>
            <p:cNvSpPr/>
            <p:nvPr/>
          </p:nvSpPr>
          <p:spPr>
            <a:xfrm rot="5400000">
              <a:off x="13618850" y="4119084"/>
              <a:ext cx="1056600" cy="1082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Google Shape;947;p60">
              <a:extLst>
                <a:ext uri="{FF2B5EF4-FFF2-40B4-BE49-F238E27FC236}">
                  <a16:creationId xmlns:a16="http://schemas.microsoft.com/office/drawing/2014/main" id="{3074D0F2-2F08-4C34-BE5A-D64DC269074A}"/>
                </a:ext>
              </a:extLst>
            </p:cNvPr>
            <p:cNvSpPr/>
            <p:nvPr/>
          </p:nvSpPr>
          <p:spPr>
            <a:xfrm rot="5400000" flipH="1">
              <a:off x="13618850" y="6552818"/>
              <a:ext cx="1056600" cy="10824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Google Shape;948;p60">
              <a:extLst>
                <a:ext uri="{FF2B5EF4-FFF2-40B4-BE49-F238E27FC236}">
                  <a16:creationId xmlns:a16="http://schemas.microsoft.com/office/drawing/2014/main" id="{4D8252A4-8347-8F0B-1990-49B069E05DC7}"/>
                </a:ext>
              </a:extLst>
            </p:cNvPr>
            <p:cNvSpPr txBox="1"/>
            <p:nvPr/>
          </p:nvSpPr>
          <p:spPr>
            <a:xfrm>
              <a:off x="14518000" y="4327026"/>
              <a:ext cx="2335999" cy="12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24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Data Management Solution</a:t>
              </a:r>
              <a:endParaRPr sz="24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60" name="Google Shape;949;p60">
              <a:extLst>
                <a:ext uri="{FF2B5EF4-FFF2-40B4-BE49-F238E27FC236}">
                  <a16:creationId xmlns:a16="http://schemas.microsoft.com/office/drawing/2014/main" id="{52134D83-7938-3F1A-9923-004EEE24CFC3}"/>
                </a:ext>
              </a:extLst>
            </p:cNvPr>
            <p:cNvSpPr txBox="1"/>
            <p:nvPr/>
          </p:nvSpPr>
          <p:spPr>
            <a:xfrm>
              <a:off x="13561549" y="3393150"/>
              <a:ext cx="1564801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Deploy</a:t>
              </a:r>
              <a:endParaRPr sz="28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61" name="Google Shape;950;p60">
              <a:extLst>
                <a:ext uri="{FF2B5EF4-FFF2-40B4-BE49-F238E27FC236}">
                  <a16:creationId xmlns:a16="http://schemas.microsoft.com/office/drawing/2014/main" id="{5B6DF012-46D8-BAC8-721F-D2B04651987C}"/>
                </a:ext>
              </a:extLst>
            </p:cNvPr>
            <p:cNvSpPr txBox="1"/>
            <p:nvPr/>
          </p:nvSpPr>
          <p:spPr>
            <a:xfrm>
              <a:off x="13561550" y="7723950"/>
              <a:ext cx="1513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Deploy</a:t>
              </a:r>
              <a:endParaRPr sz="28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62" name="Google Shape;951;p60">
              <a:extLst>
                <a:ext uri="{FF2B5EF4-FFF2-40B4-BE49-F238E27FC236}">
                  <a16:creationId xmlns:a16="http://schemas.microsoft.com/office/drawing/2014/main" id="{1380A1D3-28B6-F5F5-FA4D-841E3D356667}"/>
                </a:ext>
              </a:extLst>
            </p:cNvPr>
            <p:cNvSpPr/>
            <p:nvPr/>
          </p:nvSpPr>
          <p:spPr>
            <a:xfrm>
              <a:off x="1137400" y="9171650"/>
              <a:ext cx="16579200" cy="10566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8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Iterate</a:t>
              </a:r>
              <a:endParaRPr sz="28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63" name="Google Shape;952;p60">
              <a:extLst>
                <a:ext uri="{FF2B5EF4-FFF2-40B4-BE49-F238E27FC236}">
                  <a16:creationId xmlns:a16="http://schemas.microsoft.com/office/drawing/2014/main" id="{3BF44FF8-6E51-D05D-2922-D0570A0E74C8}"/>
                </a:ext>
              </a:extLst>
            </p:cNvPr>
            <p:cNvSpPr txBox="1"/>
            <p:nvPr/>
          </p:nvSpPr>
          <p:spPr>
            <a:xfrm>
              <a:off x="5326849" y="5359276"/>
              <a:ext cx="2548800" cy="9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</a:pPr>
              <a:r>
                <a:rPr lang="en" sz="24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Business </a:t>
              </a:r>
              <a:endParaRPr sz="2400" b="1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  <a:p>
              <a:pPr defTabSz="1828800">
                <a:buClr>
                  <a:srgbClr val="000000"/>
                </a:buClr>
              </a:pPr>
              <a:r>
                <a:rPr lang="en" sz="2400" b="1" kern="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veat"/>
                </a:rPr>
                <a:t>Cases</a:t>
              </a:r>
              <a:endParaRPr sz="2400" kern="0" dirty="0">
                <a:solidFill>
                  <a:srgbClr val="4343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veat"/>
              </a:endParaRPr>
            </a:p>
          </p:txBody>
        </p:sp>
        <p:sp>
          <p:nvSpPr>
            <p:cNvPr id="64" name="Google Shape;953;p60">
              <a:extLst>
                <a:ext uri="{FF2B5EF4-FFF2-40B4-BE49-F238E27FC236}">
                  <a16:creationId xmlns:a16="http://schemas.microsoft.com/office/drawing/2014/main" id="{EB43BF5F-AB5D-A1C2-4044-B044B1A77A5C}"/>
                </a:ext>
              </a:extLst>
            </p:cNvPr>
            <p:cNvSpPr/>
            <p:nvPr/>
          </p:nvSpPr>
          <p:spPr>
            <a:xfrm>
              <a:off x="15074550" y="5485350"/>
              <a:ext cx="2006400" cy="63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6D6D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endParaRPr sz="2800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65" name="Google Shape;954;p60">
              <a:extLst>
                <a:ext uri="{FF2B5EF4-FFF2-40B4-BE49-F238E27FC236}">
                  <a16:creationId xmlns:a16="http://schemas.microsoft.com/office/drawing/2014/main" id="{45BEAAF2-1E00-941C-30E2-A82095E4ECC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27250" y="4726602"/>
              <a:ext cx="6372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955;p60">
              <a:extLst>
                <a:ext uri="{FF2B5EF4-FFF2-40B4-BE49-F238E27FC236}">
                  <a16:creationId xmlns:a16="http://schemas.microsoft.com/office/drawing/2014/main" id="{EFA528E3-EA69-0579-4046-BF03ED45A6A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19000" y="6244100"/>
              <a:ext cx="653700" cy="65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956;p60">
              <a:extLst>
                <a:ext uri="{FF2B5EF4-FFF2-40B4-BE49-F238E27FC236}">
                  <a16:creationId xmlns:a16="http://schemas.microsoft.com/office/drawing/2014/main" id="{5506C5C4-FBD4-FE0B-0664-A25932D38BA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090951" y="5341951"/>
              <a:ext cx="923998" cy="923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957;p60">
              <a:extLst>
                <a:ext uri="{FF2B5EF4-FFF2-40B4-BE49-F238E27FC236}">
                  <a16:creationId xmlns:a16="http://schemas.microsoft.com/office/drawing/2014/main" id="{D855BA2B-2FD2-0B2C-AAA6-0EB8644269DD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84051" y="2503129"/>
              <a:ext cx="804598" cy="804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958;p60">
              <a:extLst>
                <a:ext uri="{FF2B5EF4-FFF2-40B4-BE49-F238E27FC236}">
                  <a16:creationId xmlns:a16="http://schemas.microsoft.com/office/drawing/2014/main" id="{3F3CCB50-E97D-D89A-B54C-B29D0D6E0D4E}"/>
                </a:ext>
              </a:extLst>
            </p:cNvPr>
            <p:cNvSpPr txBox="1"/>
            <p:nvPr/>
          </p:nvSpPr>
          <p:spPr>
            <a:xfrm>
              <a:off x="6496450" y="3044050"/>
              <a:ext cx="33798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Modeling Team</a:t>
              </a:r>
              <a:endParaRPr sz="20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70" name="Google Shape;959;p60">
              <a:extLst>
                <a:ext uri="{FF2B5EF4-FFF2-40B4-BE49-F238E27FC236}">
                  <a16:creationId xmlns:a16="http://schemas.microsoft.com/office/drawing/2014/main" id="{527B79E6-496E-F48F-E0A0-86927C24247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84051" y="8193079"/>
              <a:ext cx="804598" cy="804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960;p60">
              <a:extLst>
                <a:ext uri="{FF2B5EF4-FFF2-40B4-BE49-F238E27FC236}">
                  <a16:creationId xmlns:a16="http://schemas.microsoft.com/office/drawing/2014/main" id="{0A346F9F-63C6-9336-F25E-C86F507B3AB0}"/>
                </a:ext>
              </a:extLst>
            </p:cNvPr>
            <p:cNvSpPr txBox="1"/>
            <p:nvPr/>
          </p:nvSpPr>
          <p:spPr>
            <a:xfrm>
              <a:off x="6496450" y="8734000"/>
              <a:ext cx="33798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 Product Team</a:t>
              </a:r>
              <a:endParaRPr sz="2000" b="1" ker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72" name="Google Shape;961;p60">
              <a:extLst>
                <a:ext uri="{FF2B5EF4-FFF2-40B4-BE49-F238E27FC236}">
                  <a16:creationId xmlns:a16="http://schemas.microsoft.com/office/drawing/2014/main" id="{D701CCCF-C9CE-61D7-05B5-39348FEA9A6A}"/>
                </a:ext>
              </a:extLst>
            </p:cNvPr>
            <p:cNvSpPr/>
            <p:nvPr/>
          </p:nvSpPr>
          <p:spPr>
            <a:xfrm>
              <a:off x="811000" y="5145650"/>
              <a:ext cx="2548800" cy="14658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Business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Analysis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73" name="Google Shape;962;p60">
              <a:extLst>
                <a:ext uri="{FF2B5EF4-FFF2-40B4-BE49-F238E27FC236}">
                  <a16:creationId xmlns:a16="http://schemas.microsoft.com/office/drawing/2014/main" id="{17DFC068-E100-1931-2157-4F392769B004}"/>
                </a:ext>
              </a:extLst>
            </p:cNvPr>
            <p:cNvSpPr/>
            <p:nvPr/>
          </p:nvSpPr>
          <p:spPr>
            <a:xfrm>
              <a:off x="5935160" y="3644800"/>
              <a:ext cx="4351200" cy="1465800"/>
            </a:xfrm>
            <a:prstGeom prst="ellipse">
              <a:avLst/>
            </a:prstGeom>
            <a:solidFill>
              <a:srgbClr val="45818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Knowledge Modeling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sp>
          <p:nvSpPr>
            <p:cNvPr id="74" name="Google Shape;963;p60">
              <a:extLst>
                <a:ext uri="{FF2B5EF4-FFF2-40B4-BE49-F238E27FC236}">
                  <a16:creationId xmlns:a16="http://schemas.microsoft.com/office/drawing/2014/main" id="{9A83DE96-E1E5-2F85-6845-B62DE7B0D9E2}"/>
                </a:ext>
              </a:extLst>
            </p:cNvPr>
            <p:cNvSpPr/>
            <p:nvPr/>
          </p:nvSpPr>
          <p:spPr>
            <a:xfrm>
              <a:off x="5935160" y="6574894"/>
              <a:ext cx="4351200" cy="1465800"/>
            </a:xfrm>
            <a:prstGeom prst="ellipse">
              <a:avLst/>
            </a:prstGeom>
            <a:solidFill>
              <a:srgbClr val="BF9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Data Product(s)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  <a:p>
              <a:pPr algn="ctr" defTabSz="1828800">
                <a:buClr>
                  <a:srgbClr val="000000"/>
                </a:buClr>
              </a:pPr>
              <a:r>
                <a:rPr lang="en" sz="2400" b="1" kern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Montserrat"/>
                </a:rPr>
                <a:t>Implementation</a:t>
              </a:r>
              <a:endParaRPr sz="2400" b="1" ker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endParaRPr>
            </a:p>
          </p:txBody>
        </p:sp>
        <p:pic>
          <p:nvPicPr>
            <p:cNvPr id="75" name="Google Shape;964;p60">
              <a:extLst>
                <a:ext uri="{FF2B5EF4-FFF2-40B4-BE49-F238E27FC236}">
                  <a16:creationId xmlns:a16="http://schemas.microsoft.com/office/drawing/2014/main" id="{6ED75B7A-8B0C-D0BA-CB15-DA35CCA2E10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200" y="5197876"/>
              <a:ext cx="6372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965;p60">
              <a:extLst>
                <a:ext uri="{FF2B5EF4-FFF2-40B4-BE49-F238E27FC236}">
                  <a16:creationId xmlns:a16="http://schemas.microsoft.com/office/drawing/2014/main" id="{179D022D-0B29-9623-0F75-B3E33CB70DB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5000" y="5502676"/>
              <a:ext cx="637200" cy="63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966;p60">
              <a:extLst>
                <a:ext uri="{FF2B5EF4-FFF2-40B4-BE49-F238E27FC236}">
                  <a16:creationId xmlns:a16="http://schemas.microsoft.com/office/drawing/2014/main" id="{2F13EAC1-8293-3ADB-122B-BD292B7596C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3000" y="5558526"/>
              <a:ext cx="637200" cy="637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9179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6C3F-B270-9325-A1C2-BC5A8AB71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17CF18-6C28-21EF-76E6-A04EF439C79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520209D-5212-1C48-D469-30D89874C01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F2DD806-0AD1-170F-16B2-F63F90D20887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A4EF82-0D0A-57C5-2FD5-A8067005149F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DC38F23-6638-1D8C-547D-F4BFCD26C6E6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931B76-F041-9F0E-EF96-2DA16A4B47E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09BA189-1426-51C2-1E4B-F63E4576D59E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6BB52E-6B21-6BC3-EB1E-0EB595CE360E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31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F637906-5D45-9A69-6610-19AAE41B24DD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Final takeaway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CC6A319E-6F7F-3149-2C61-6FC19DB1180E}"/>
              </a:ext>
            </a:extLst>
          </p:cNvPr>
          <p:cNvSpPr txBox="1"/>
          <p:nvPr/>
        </p:nvSpPr>
        <p:spPr>
          <a:xfrm>
            <a:off x="1028700" y="441961"/>
            <a:ext cx="44760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EKG / Knowledge Mesh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B8275BD6-1F42-F22E-B809-5A718D762741}"/>
              </a:ext>
            </a:extLst>
          </p:cNvPr>
          <p:cNvSpPr txBox="1"/>
          <p:nvPr/>
        </p:nvSpPr>
        <p:spPr>
          <a:xfrm>
            <a:off x="1686074" y="3059251"/>
            <a:ext cx="7076393" cy="5208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0" tIns="0" rIns="0" bIns="0" rtlCol="0" anchor="ctr">
            <a:noAutofit/>
          </a:bodyPr>
          <a:lstStyle/>
          <a:p>
            <a:pPr lvl="0" defTabSz="1828800">
              <a:buClr>
                <a:srgbClr val="000000"/>
              </a:buClr>
              <a:defRPr/>
            </a:pPr>
            <a:r>
              <a:rPr lang="en-US" sz="8000" dirty="0"/>
              <a:t>There is no </a:t>
            </a:r>
          </a:p>
          <a:p>
            <a:pPr lvl="0" defTabSz="1828800">
              <a:buClr>
                <a:srgbClr val="000000"/>
              </a:buClr>
              <a:defRPr/>
            </a:pPr>
            <a:r>
              <a:rPr lang="en-US" sz="8000" b="1" dirty="0">
                <a:solidFill>
                  <a:schemeClr val="accent6"/>
                </a:solidFill>
              </a:rPr>
              <a:t>reliable AI </a:t>
            </a:r>
          </a:p>
          <a:p>
            <a:pPr lvl="0" defTabSz="1828800">
              <a:buClr>
                <a:srgbClr val="000000"/>
              </a:buClr>
              <a:defRPr/>
            </a:pPr>
            <a:r>
              <a:rPr lang="en-US" sz="8000" dirty="0"/>
              <a:t>without a </a:t>
            </a:r>
          </a:p>
          <a:p>
            <a:pPr lvl="0" defTabSz="1828800">
              <a:buClr>
                <a:srgbClr val="000000"/>
              </a:buClr>
              <a:defRPr/>
            </a:pPr>
            <a:r>
              <a:rPr lang="en-US" sz="8000" b="1" dirty="0">
                <a:solidFill>
                  <a:schemeClr val="accent6"/>
                </a:solidFill>
              </a:rPr>
              <a:t>reliable IA</a:t>
            </a:r>
            <a:endParaRPr lang="en-US" sz="5400" b="1" dirty="0">
              <a:solidFill>
                <a:schemeClr val="accent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211D753-A3B5-A05D-516E-03EF3578A626}"/>
              </a:ext>
            </a:extLst>
          </p:cNvPr>
          <p:cNvSpPr/>
          <p:nvPr/>
        </p:nvSpPr>
        <p:spPr>
          <a:xfrm>
            <a:off x="1600200" y="3059250"/>
            <a:ext cx="195628" cy="52084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86021B7C-D023-29EF-FE90-E0470FE58F6D}"/>
              </a:ext>
            </a:extLst>
          </p:cNvPr>
          <p:cNvGrpSpPr/>
          <p:nvPr/>
        </p:nvGrpSpPr>
        <p:grpSpPr>
          <a:xfrm>
            <a:off x="9517946" y="3030982"/>
            <a:ext cx="6595846" cy="5050728"/>
            <a:chOff x="11201400" y="2927636"/>
            <a:chExt cx="5681446" cy="4349462"/>
          </a:xfrm>
        </p:grpSpPr>
        <p:pic>
          <p:nvPicPr>
            <p:cNvPr id="1026" name="Picture 2" descr="Customized ragged Infinite Loop">
              <a:extLst>
                <a:ext uri="{FF2B5EF4-FFF2-40B4-BE49-F238E27FC236}">
                  <a16:creationId xmlns:a16="http://schemas.microsoft.com/office/drawing/2014/main" id="{E7C598DE-473F-04B6-D304-4346ACF54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16" b="24622"/>
            <a:stretch>
              <a:fillRect/>
            </a:stretch>
          </p:blipFill>
          <p:spPr bwMode="auto">
            <a:xfrm>
              <a:off x="11320246" y="3552519"/>
              <a:ext cx="5519954" cy="37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Google Shape;727;p56">
              <a:extLst>
                <a:ext uri="{FF2B5EF4-FFF2-40B4-BE49-F238E27FC236}">
                  <a16:creationId xmlns:a16="http://schemas.microsoft.com/office/drawing/2014/main" id="{4201FE85-9C0D-9F9D-258C-3B39318227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2158446" y="4457700"/>
              <a:ext cx="1082365" cy="100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Triangolo isoscele 41">
              <a:extLst>
                <a:ext uri="{FF2B5EF4-FFF2-40B4-BE49-F238E27FC236}">
                  <a16:creationId xmlns:a16="http://schemas.microsoft.com/office/drawing/2014/main" id="{FF305E1F-7AD7-F958-3759-F38E96C0B9DE}"/>
                </a:ext>
              </a:extLst>
            </p:cNvPr>
            <p:cNvSpPr/>
            <p:nvPr/>
          </p:nvSpPr>
          <p:spPr>
            <a:xfrm>
              <a:off x="14881241" y="4542327"/>
              <a:ext cx="1371600" cy="832023"/>
            </a:xfrm>
            <a:prstGeom prst="triangle">
              <a:avLst/>
            </a:prstGeom>
            <a:solidFill>
              <a:srgbClr val="D38E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accent6"/>
                </a:solidFill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3FE48FEB-A4AD-5F10-8809-C6391C98FD01}"/>
                </a:ext>
              </a:extLst>
            </p:cNvPr>
            <p:cNvSpPr txBox="1"/>
            <p:nvPr/>
          </p:nvSpPr>
          <p:spPr>
            <a:xfrm>
              <a:off x="12013828" y="5480272"/>
              <a:ext cx="137159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err="1">
                  <a:solidFill>
                    <a:schemeClr val="accent6">
                      <a:lumMod val="50000"/>
                    </a:schemeClr>
                  </a:solidFill>
                </a:rPr>
                <a:t>A</a:t>
              </a:r>
              <a:r>
                <a:rPr lang="it-IT" b="1" dirty="0" err="1">
                  <a:solidFill>
                    <a:schemeClr val="accent6">
                      <a:lumMod val="50000"/>
                    </a:schemeClr>
                  </a:solidFill>
                </a:rPr>
                <a:t>rtificial</a:t>
              </a:r>
              <a:r>
                <a:rPr lang="it-IT" b="1" dirty="0">
                  <a:solidFill>
                    <a:schemeClr val="accent6">
                      <a:lumMod val="50000"/>
                    </a:schemeClr>
                  </a:solidFill>
                </a:rPr>
                <a:t> Intelligence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8EACBD35-EAAF-801B-A07D-36DEC7F22568}"/>
                </a:ext>
              </a:extLst>
            </p:cNvPr>
            <p:cNvSpPr txBox="1"/>
            <p:nvPr/>
          </p:nvSpPr>
          <p:spPr>
            <a:xfrm>
              <a:off x="14881242" y="5480272"/>
              <a:ext cx="1371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chemeClr val="accent6">
                      <a:lumMod val="50000"/>
                    </a:schemeClr>
                  </a:solidFill>
                </a:rPr>
                <a:t>Information</a:t>
              </a:r>
            </a:p>
            <a:p>
              <a:pPr algn="ctr"/>
              <a:r>
                <a:rPr lang="it-IT" b="1" dirty="0">
                  <a:solidFill>
                    <a:schemeClr val="accent6">
                      <a:lumMod val="50000"/>
                    </a:schemeClr>
                  </a:solidFill>
                </a:rPr>
                <a:t>Architecture</a:t>
              </a:r>
            </a:p>
          </p:txBody>
        </p:sp>
        <p:sp>
          <p:nvSpPr>
            <p:cNvPr id="45" name="Freccia a sinistra 44">
              <a:extLst>
                <a:ext uri="{FF2B5EF4-FFF2-40B4-BE49-F238E27FC236}">
                  <a16:creationId xmlns:a16="http://schemas.microsoft.com/office/drawing/2014/main" id="{1BBB5728-3FBA-3B64-D8AE-8BD0C2A236B4}"/>
                </a:ext>
              </a:extLst>
            </p:cNvPr>
            <p:cNvSpPr/>
            <p:nvPr/>
          </p:nvSpPr>
          <p:spPr>
            <a:xfrm>
              <a:off x="11201400" y="2927637"/>
              <a:ext cx="2667000" cy="1402141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accent6">
                      <a:lumMod val="50000"/>
                    </a:schemeClr>
                  </a:solidFill>
                </a:rPr>
                <a:t>OUTSOURCE</a:t>
              </a:r>
            </a:p>
            <a:p>
              <a:pPr algn="ctr"/>
              <a:r>
                <a:rPr lang="it-IT" dirty="0">
                  <a:solidFill>
                    <a:schemeClr val="accent6">
                      <a:lumMod val="50000"/>
                    </a:schemeClr>
                  </a:solidFill>
                </a:rPr>
                <a:t>INTELLIGENCE</a:t>
              </a:r>
            </a:p>
          </p:txBody>
        </p:sp>
        <p:sp>
          <p:nvSpPr>
            <p:cNvPr id="46" name="Freccia a sinistra 45">
              <a:extLst>
                <a:ext uri="{FF2B5EF4-FFF2-40B4-BE49-F238E27FC236}">
                  <a16:creationId xmlns:a16="http://schemas.microsoft.com/office/drawing/2014/main" id="{0AF640FE-D644-47C0-17BB-AC736983BDD1}"/>
                </a:ext>
              </a:extLst>
            </p:cNvPr>
            <p:cNvSpPr/>
            <p:nvPr/>
          </p:nvSpPr>
          <p:spPr>
            <a:xfrm flipH="1">
              <a:off x="14325600" y="2927636"/>
              <a:ext cx="2557246" cy="1402141"/>
            </a:xfrm>
            <a:prstGeom prst="lef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solidFill>
                    <a:schemeClr val="accent6">
                      <a:lumMod val="50000"/>
                    </a:schemeClr>
                  </a:solidFill>
                </a:rPr>
                <a:t>INSOURCE</a:t>
              </a:r>
            </a:p>
            <a:p>
              <a:pPr algn="ctr"/>
              <a:r>
                <a:rPr lang="it-IT" dirty="0">
                  <a:solidFill>
                    <a:schemeClr val="accent6">
                      <a:lumMod val="50000"/>
                    </a:schemeClr>
                  </a:solidFill>
                </a:rPr>
                <a:t>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71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B752-C126-B685-EE46-EB3D1E2EE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7BFB5-70F7-39D0-40F1-EFE04C948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53D63C2-2B42-14CC-7B85-C1409E5B0D2E}"/>
              </a:ext>
            </a:extLst>
          </p:cNvPr>
          <p:cNvSpPr txBox="1"/>
          <p:nvPr/>
        </p:nvSpPr>
        <p:spPr>
          <a:xfrm>
            <a:off x="1028701" y="4479925"/>
            <a:ext cx="4229099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B3E751B-D43D-52C2-813A-A3DD502DAC4C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73EB10C-A310-DA58-4314-ECC3F17F925B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4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23487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2085975"/>
            <a:ext cx="656655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828081"/>
            <a:ext cx="51435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8184832" y="2628900"/>
            <a:ext cx="8893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>
            <a:off x="8184640" y="3517900"/>
            <a:ext cx="89030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15132" y="2667000"/>
            <a:ext cx="3514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63050" y="2818130"/>
            <a:ext cx="478155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Context Engineering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8184640" y="4445000"/>
            <a:ext cx="89696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8315131" y="3613151"/>
            <a:ext cx="389551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3050" y="4549775"/>
            <a:ext cx="4781550" cy="52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Knowledge Mesh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5132" y="4540250"/>
            <a:ext cx="360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345" y="8757648"/>
            <a:ext cx="254098" cy="336585"/>
            <a:chOff x="0" y="0"/>
            <a:chExt cx="508203" cy="6731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8254" cy="673227"/>
            </a:xfrm>
            <a:custGeom>
              <a:avLst/>
              <a:gdLst/>
              <a:ahLst/>
              <a:cxnLst/>
              <a:rect l="l" t="t" r="r" b="b"/>
              <a:pathLst>
                <a:path w="508254" h="673227">
                  <a:moveTo>
                    <a:pt x="508254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8254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60168" y="8757648"/>
            <a:ext cx="1031100" cy="336585"/>
            <a:chOff x="0" y="0"/>
            <a:chExt cx="2062201" cy="6731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2226" cy="673227"/>
            </a:xfrm>
            <a:custGeom>
              <a:avLst/>
              <a:gdLst/>
              <a:ahLst/>
              <a:cxnLst/>
              <a:rect l="l" t="t" r="r" b="b"/>
              <a:pathLst>
                <a:path w="2062226" h="673227">
                  <a:moveTo>
                    <a:pt x="2062226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2062226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276627" y="8757648"/>
            <a:ext cx="954557" cy="336585"/>
            <a:chOff x="0" y="0"/>
            <a:chExt cx="1909115" cy="6731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09064" cy="673227"/>
            </a:xfrm>
            <a:custGeom>
              <a:avLst/>
              <a:gdLst/>
              <a:ahLst/>
              <a:cxnLst/>
              <a:rect l="l" t="t" r="r" b="b"/>
              <a:pathLst>
                <a:path w="1909064" h="673227">
                  <a:moveTo>
                    <a:pt x="1909064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1909064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643151" y="8757648"/>
            <a:ext cx="253898" cy="336585"/>
            <a:chOff x="0" y="0"/>
            <a:chExt cx="507797" cy="6731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7746" cy="673227"/>
            </a:xfrm>
            <a:custGeom>
              <a:avLst/>
              <a:gdLst/>
              <a:ahLst/>
              <a:cxnLst/>
              <a:rect l="l" t="t" r="r" b="b"/>
              <a:pathLst>
                <a:path w="507746" h="673227">
                  <a:moveTo>
                    <a:pt x="507746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7746" y="0"/>
                  </a:lnTo>
                  <a:close/>
                </a:path>
              </a:pathLst>
            </a:custGeom>
            <a:solidFill>
              <a:srgbClr val="57B7F7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4478074" y="8757648"/>
            <a:ext cx="254051" cy="336585"/>
            <a:chOff x="0" y="0"/>
            <a:chExt cx="508102" cy="6731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127" cy="673227"/>
            </a:xfrm>
            <a:custGeom>
              <a:avLst/>
              <a:gdLst/>
              <a:ahLst/>
              <a:cxnLst/>
              <a:rect l="l" t="t" r="r" b="b"/>
              <a:pathLst>
                <a:path w="508127" h="673227">
                  <a:moveTo>
                    <a:pt x="508127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8127" y="0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30" name="Freeform 3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143999" y="3698875"/>
            <a:ext cx="7023487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Enterprise Knowledge Graph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D28B-A80C-0785-BF5E-373A1E5A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170EBF-E763-3B0C-335D-68B0A4F863E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17" r="-20140" b="-1455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16CD01D-D59A-D017-ACC0-3442D097EA2E}"/>
              </a:ext>
            </a:extLst>
          </p:cNvPr>
          <p:cNvSpPr txBox="1"/>
          <p:nvPr/>
        </p:nvSpPr>
        <p:spPr>
          <a:xfrm>
            <a:off x="1028700" y="3060430"/>
            <a:ext cx="10858500" cy="2421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01 </a:t>
            </a:r>
          </a:p>
          <a:p>
            <a:pPr>
              <a:lnSpc>
                <a:spcPts val="9799"/>
              </a:lnSpc>
            </a:pPr>
            <a:r>
              <a:rPr lang="en-US" sz="6999" b="1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126931A-C311-B8DA-2718-1E5EC717C388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A4B15F0-CBF9-4130-EA23-4495F310482D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5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143000" y="9331688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36622"/>
            <a:ext cx="162306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The Rise Of Language Agents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111" name="Google Shape;193;p34">
            <a:extLst>
              <a:ext uri="{FF2B5EF4-FFF2-40B4-BE49-F238E27FC236}">
                <a16:creationId xmlns:a16="http://schemas.microsoft.com/office/drawing/2014/main" id="{EEEC0101-9E52-14A4-747E-17166754AACD}"/>
              </a:ext>
            </a:extLst>
          </p:cNvPr>
          <p:cNvSpPr/>
          <p:nvPr/>
        </p:nvSpPr>
        <p:spPr>
          <a:xfrm>
            <a:off x="1073096" y="3763623"/>
            <a:ext cx="3714768" cy="1122635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94;p34">
            <a:extLst>
              <a:ext uri="{FF2B5EF4-FFF2-40B4-BE49-F238E27FC236}">
                <a16:creationId xmlns:a16="http://schemas.microsoft.com/office/drawing/2014/main" id="{89865156-1230-FCE7-8361-583AFB472800}"/>
              </a:ext>
            </a:extLst>
          </p:cNvPr>
          <p:cNvSpPr/>
          <p:nvPr/>
        </p:nvSpPr>
        <p:spPr>
          <a:xfrm>
            <a:off x="5751033" y="3964232"/>
            <a:ext cx="2031684" cy="720040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34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95;p34">
            <a:extLst>
              <a:ext uri="{FF2B5EF4-FFF2-40B4-BE49-F238E27FC236}">
                <a16:creationId xmlns:a16="http://schemas.microsoft.com/office/drawing/2014/main" id="{8F24103D-3BF7-7174-0105-470A88FEEE36}"/>
              </a:ext>
            </a:extLst>
          </p:cNvPr>
          <p:cNvSpPr/>
          <p:nvPr/>
        </p:nvSpPr>
        <p:spPr>
          <a:xfrm>
            <a:off x="2047430" y="4103727"/>
            <a:ext cx="2220362" cy="441035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Proxima Nova"/>
                <a:cs typeface="Proxima Nova"/>
                <a:sym typeface="Proxima Nova"/>
              </a:rPr>
              <a:t>Rule Engine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96;p34">
            <a:extLst>
              <a:ext uri="{FF2B5EF4-FFF2-40B4-BE49-F238E27FC236}">
                <a16:creationId xmlns:a16="http://schemas.microsoft.com/office/drawing/2014/main" id="{9CAEC4A0-D360-1FDA-EE67-46079C4A3D9D}"/>
              </a:ext>
            </a:extLst>
          </p:cNvPr>
          <p:cNvSpPr txBox="1"/>
          <p:nvPr/>
        </p:nvSpPr>
        <p:spPr>
          <a:xfrm>
            <a:off x="1073096" y="2931878"/>
            <a:ext cx="6709482" cy="8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800" b="1" kern="0" dirty="0">
                <a:solidFill>
                  <a:srgbClr val="FF5722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Symbolic AI Agent</a:t>
            </a:r>
            <a:endParaRPr sz="2800" b="1" kern="0" dirty="0">
              <a:solidFill>
                <a:srgbClr val="FF5722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" name="Google Shape;198;p34">
            <a:extLst>
              <a:ext uri="{FF2B5EF4-FFF2-40B4-BE49-F238E27FC236}">
                <a16:creationId xmlns:a16="http://schemas.microsoft.com/office/drawing/2014/main" id="{EE0CC1B3-1C1E-5276-ED5C-E5E0BEFB214C}"/>
              </a:ext>
            </a:extLst>
          </p:cNvPr>
          <p:cNvCxnSpPr>
            <a:stCxn id="112" idx="1"/>
            <a:endCxn id="113" idx="2"/>
          </p:cNvCxnSpPr>
          <p:nvPr/>
        </p:nvCxnSpPr>
        <p:spPr>
          <a:xfrm rot="5400000" flipH="1">
            <a:off x="4892985" y="2809616"/>
            <a:ext cx="138659" cy="3609120"/>
          </a:xfrm>
          <a:prstGeom prst="curvedConnector3">
            <a:avLst>
              <a:gd name="adj1" fmla="val -241536"/>
            </a:avLst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" name="Google Shape;199;p34">
            <a:extLst>
              <a:ext uri="{FF2B5EF4-FFF2-40B4-BE49-F238E27FC236}">
                <a16:creationId xmlns:a16="http://schemas.microsoft.com/office/drawing/2014/main" id="{54606C1E-F00F-D24D-BFEC-108BB62040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66" y="4032395"/>
            <a:ext cx="824866" cy="5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200;p34">
            <a:extLst>
              <a:ext uri="{FF2B5EF4-FFF2-40B4-BE49-F238E27FC236}">
                <a16:creationId xmlns:a16="http://schemas.microsoft.com/office/drawing/2014/main" id="{73F9A76D-A60F-2C65-33F4-86B71D1F68C0}"/>
              </a:ext>
            </a:extLst>
          </p:cNvPr>
          <p:cNvSpPr/>
          <p:nvPr/>
        </p:nvSpPr>
        <p:spPr>
          <a:xfrm>
            <a:off x="1073096" y="2649688"/>
            <a:ext cx="16375904" cy="525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201;p34">
            <a:extLst>
              <a:ext uri="{FF2B5EF4-FFF2-40B4-BE49-F238E27FC236}">
                <a16:creationId xmlns:a16="http://schemas.microsoft.com/office/drawing/2014/main" id="{9924330C-0D20-62A8-2948-ADE123074513}"/>
              </a:ext>
            </a:extLst>
          </p:cNvPr>
          <p:cNvSpPr/>
          <p:nvPr/>
        </p:nvSpPr>
        <p:spPr>
          <a:xfrm>
            <a:off x="7077968" y="2456735"/>
            <a:ext cx="4241634" cy="1036533"/>
          </a:xfrm>
          <a:prstGeom prst="cloud">
            <a:avLst/>
          </a:prstGeom>
          <a:solidFill>
            <a:srgbClr val="D9D9D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AI Winter</a:t>
            </a:r>
            <a:endParaRPr kumimoji="0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202;p34">
            <a:extLst>
              <a:ext uri="{FF2B5EF4-FFF2-40B4-BE49-F238E27FC236}">
                <a16:creationId xmlns:a16="http://schemas.microsoft.com/office/drawing/2014/main" id="{AE3A9C51-0E50-26C6-7A0E-1AC7162BF49E}"/>
              </a:ext>
            </a:extLst>
          </p:cNvPr>
          <p:cNvSpPr/>
          <p:nvPr/>
        </p:nvSpPr>
        <p:spPr>
          <a:xfrm>
            <a:off x="8047433" y="3763623"/>
            <a:ext cx="2366733" cy="4209047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203;p34">
            <a:extLst>
              <a:ext uri="{FF2B5EF4-FFF2-40B4-BE49-F238E27FC236}">
                <a16:creationId xmlns:a16="http://schemas.microsoft.com/office/drawing/2014/main" id="{10BC104E-DF2F-5F77-D525-33E0B95EA176}"/>
              </a:ext>
            </a:extLst>
          </p:cNvPr>
          <p:cNvSpPr txBox="1"/>
          <p:nvPr/>
        </p:nvSpPr>
        <p:spPr>
          <a:xfrm>
            <a:off x="1246518" y="2511273"/>
            <a:ext cx="1297277" cy="19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200" b="1" kern="0" dirty="0">
                <a:solidFill>
                  <a:srgbClr val="666666"/>
                </a:solidFill>
                <a:ea typeface="Proxima Nova"/>
                <a:cs typeface="Proxima Nova"/>
                <a:sym typeface="Proxima Nova"/>
              </a:rPr>
              <a:t>1960</a:t>
            </a:r>
            <a:endParaRPr sz="2200" b="1" kern="0" dirty="0">
              <a:solidFill>
                <a:srgbClr val="666666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204;p34">
            <a:extLst>
              <a:ext uri="{FF2B5EF4-FFF2-40B4-BE49-F238E27FC236}">
                <a16:creationId xmlns:a16="http://schemas.microsoft.com/office/drawing/2014/main" id="{2A5464B9-61F8-2E30-A550-BACF73D70C98}"/>
              </a:ext>
            </a:extLst>
          </p:cNvPr>
          <p:cNvSpPr txBox="1"/>
          <p:nvPr/>
        </p:nvSpPr>
        <p:spPr>
          <a:xfrm>
            <a:off x="5878642" y="2463627"/>
            <a:ext cx="1297277" cy="19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200" b="1" kern="0" dirty="0">
                <a:solidFill>
                  <a:srgbClr val="666666"/>
                </a:solidFill>
                <a:ea typeface="Proxima Nova"/>
                <a:cs typeface="Proxima Nova"/>
                <a:sym typeface="Proxima Nova"/>
              </a:rPr>
              <a:t>1980</a:t>
            </a:r>
            <a:endParaRPr sz="2200" b="1" kern="0" dirty="0">
              <a:solidFill>
                <a:srgbClr val="666666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205;p34">
            <a:extLst>
              <a:ext uri="{FF2B5EF4-FFF2-40B4-BE49-F238E27FC236}">
                <a16:creationId xmlns:a16="http://schemas.microsoft.com/office/drawing/2014/main" id="{87A0B612-1CEA-D344-2FC8-347F059CBEB9}"/>
              </a:ext>
            </a:extLst>
          </p:cNvPr>
          <p:cNvSpPr txBox="1"/>
          <p:nvPr/>
        </p:nvSpPr>
        <p:spPr>
          <a:xfrm>
            <a:off x="11268148" y="2463627"/>
            <a:ext cx="1297277" cy="19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200" b="1" kern="0" dirty="0">
                <a:solidFill>
                  <a:srgbClr val="666666"/>
                </a:solidFill>
                <a:ea typeface="Proxima Nova"/>
                <a:cs typeface="Proxima Nova"/>
                <a:sym typeface="Proxima Nova"/>
              </a:rPr>
              <a:t>2010</a:t>
            </a:r>
            <a:endParaRPr sz="2200" b="1" kern="0" dirty="0">
              <a:solidFill>
                <a:srgbClr val="666666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206;p34">
            <a:extLst>
              <a:ext uri="{FF2B5EF4-FFF2-40B4-BE49-F238E27FC236}">
                <a16:creationId xmlns:a16="http://schemas.microsoft.com/office/drawing/2014/main" id="{C9861516-AF21-88E3-80DF-4DD6216DDEC8}"/>
              </a:ext>
            </a:extLst>
          </p:cNvPr>
          <p:cNvSpPr txBox="1"/>
          <p:nvPr/>
        </p:nvSpPr>
        <p:spPr>
          <a:xfrm>
            <a:off x="13406372" y="2463627"/>
            <a:ext cx="1297277" cy="19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200" b="1" kern="0" dirty="0">
                <a:solidFill>
                  <a:srgbClr val="666666"/>
                </a:solidFill>
                <a:ea typeface="Proxima Nova"/>
                <a:cs typeface="Proxima Nova"/>
                <a:sym typeface="Proxima Nova"/>
              </a:rPr>
              <a:t>2022</a:t>
            </a:r>
            <a:endParaRPr sz="2200" b="1" kern="0" dirty="0">
              <a:solidFill>
                <a:srgbClr val="666666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207;p34">
            <a:extLst>
              <a:ext uri="{FF2B5EF4-FFF2-40B4-BE49-F238E27FC236}">
                <a16:creationId xmlns:a16="http://schemas.microsoft.com/office/drawing/2014/main" id="{E8112FE8-358A-51CE-9728-AFA03FC39914}"/>
              </a:ext>
            </a:extLst>
          </p:cNvPr>
          <p:cNvSpPr txBox="1"/>
          <p:nvPr/>
        </p:nvSpPr>
        <p:spPr>
          <a:xfrm>
            <a:off x="14703649" y="2463627"/>
            <a:ext cx="1297277" cy="19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200" b="1" kern="0">
                <a:solidFill>
                  <a:srgbClr val="666666"/>
                </a:solidFill>
                <a:ea typeface="Proxima Nova"/>
                <a:cs typeface="Proxima Nova"/>
                <a:sym typeface="Proxima Nova"/>
              </a:rPr>
              <a:t>2024</a:t>
            </a:r>
            <a:endParaRPr sz="2200" b="1" kern="0">
              <a:solidFill>
                <a:srgbClr val="666666"/>
              </a:solidFill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" name="Google Shape;208;p34">
            <a:extLst>
              <a:ext uri="{FF2B5EF4-FFF2-40B4-BE49-F238E27FC236}">
                <a16:creationId xmlns:a16="http://schemas.microsoft.com/office/drawing/2014/main" id="{032F0F03-5088-B16D-D740-2F5EEE07809F}"/>
              </a:ext>
            </a:extLst>
          </p:cNvPr>
          <p:cNvCxnSpPr>
            <a:stCxn id="127" idx="6"/>
          </p:cNvCxnSpPr>
          <p:nvPr/>
        </p:nvCxnSpPr>
        <p:spPr>
          <a:xfrm>
            <a:off x="2047430" y="2912493"/>
            <a:ext cx="4748221" cy="3759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209;p34">
            <a:extLst>
              <a:ext uri="{FF2B5EF4-FFF2-40B4-BE49-F238E27FC236}">
                <a16:creationId xmlns:a16="http://schemas.microsoft.com/office/drawing/2014/main" id="{103D65F5-C806-C02E-45AD-AF8987C3B604}"/>
              </a:ext>
            </a:extLst>
          </p:cNvPr>
          <p:cNvSpPr/>
          <p:nvPr/>
        </p:nvSpPr>
        <p:spPr>
          <a:xfrm>
            <a:off x="1846169" y="2835855"/>
            <a:ext cx="201261" cy="153276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210;p34">
            <a:extLst>
              <a:ext uri="{FF2B5EF4-FFF2-40B4-BE49-F238E27FC236}">
                <a16:creationId xmlns:a16="http://schemas.microsoft.com/office/drawing/2014/main" id="{D090D257-1F85-99E5-2279-13D565F21D35}"/>
              </a:ext>
            </a:extLst>
          </p:cNvPr>
          <p:cNvSpPr/>
          <p:nvPr/>
        </p:nvSpPr>
        <p:spPr>
          <a:xfrm>
            <a:off x="15303693" y="2835838"/>
            <a:ext cx="201261" cy="153276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9" name="Google Shape;211;p34">
            <a:extLst>
              <a:ext uri="{FF2B5EF4-FFF2-40B4-BE49-F238E27FC236}">
                <a16:creationId xmlns:a16="http://schemas.microsoft.com/office/drawing/2014/main" id="{46D9E991-EAA0-1CED-7383-494D071928D6}"/>
              </a:ext>
            </a:extLst>
          </p:cNvPr>
          <p:cNvCxnSpPr>
            <a:stCxn id="128" idx="6"/>
          </p:cNvCxnSpPr>
          <p:nvPr/>
        </p:nvCxnSpPr>
        <p:spPr>
          <a:xfrm>
            <a:off x="15504954" y="2912476"/>
            <a:ext cx="1494406" cy="0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212;p34">
            <a:extLst>
              <a:ext uri="{FF2B5EF4-FFF2-40B4-BE49-F238E27FC236}">
                <a16:creationId xmlns:a16="http://schemas.microsoft.com/office/drawing/2014/main" id="{577AC011-6E67-F397-ED16-C438AF34DD81}"/>
              </a:ext>
            </a:extLst>
          </p:cNvPr>
          <p:cNvCxnSpPr>
            <a:stCxn id="113" idx="0"/>
            <a:endCxn id="112" idx="3"/>
          </p:cNvCxnSpPr>
          <p:nvPr/>
        </p:nvCxnSpPr>
        <p:spPr>
          <a:xfrm rot="16200000">
            <a:off x="4913098" y="2250093"/>
            <a:ext cx="98147" cy="3609120"/>
          </a:xfrm>
          <a:prstGeom prst="curvedConnector3">
            <a:avLst>
              <a:gd name="adj1" fmla="val 477504"/>
            </a:avLst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213;p34">
            <a:extLst>
              <a:ext uri="{FF2B5EF4-FFF2-40B4-BE49-F238E27FC236}">
                <a16:creationId xmlns:a16="http://schemas.microsoft.com/office/drawing/2014/main" id="{11373708-9E58-F9C3-6413-785079E56F8D}"/>
              </a:ext>
            </a:extLst>
          </p:cNvPr>
          <p:cNvSpPr/>
          <p:nvPr/>
        </p:nvSpPr>
        <p:spPr>
          <a:xfrm>
            <a:off x="10615968" y="3744237"/>
            <a:ext cx="3714768" cy="1122635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214;p34">
            <a:extLst>
              <a:ext uri="{FF2B5EF4-FFF2-40B4-BE49-F238E27FC236}">
                <a16:creationId xmlns:a16="http://schemas.microsoft.com/office/drawing/2014/main" id="{507294D6-7676-0853-64B9-3BEB74A0A4DF}"/>
              </a:ext>
            </a:extLst>
          </p:cNvPr>
          <p:cNvSpPr/>
          <p:nvPr/>
        </p:nvSpPr>
        <p:spPr>
          <a:xfrm>
            <a:off x="15293906" y="3944847"/>
            <a:ext cx="2031684" cy="720040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34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215;p34">
            <a:extLst>
              <a:ext uri="{FF2B5EF4-FFF2-40B4-BE49-F238E27FC236}">
                <a16:creationId xmlns:a16="http://schemas.microsoft.com/office/drawing/2014/main" id="{61CBEB84-417F-8DD2-60ED-8D7FBC6F6062}"/>
              </a:ext>
            </a:extLst>
          </p:cNvPr>
          <p:cNvSpPr/>
          <p:nvPr/>
        </p:nvSpPr>
        <p:spPr>
          <a:xfrm>
            <a:off x="11590303" y="4084341"/>
            <a:ext cx="2220362" cy="441035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Proxima Nova"/>
                <a:cs typeface="Proxima Nova"/>
                <a:sym typeface="Proxima Nova"/>
              </a:rPr>
              <a:t>LLM</a:t>
            </a:r>
            <a:endParaRPr kumimoji="0" sz="2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216;p34">
            <a:extLst>
              <a:ext uri="{FF2B5EF4-FFF2-40B4-BE49-F238E27FC236}">
                <a16:creationId xmlns:a16="http://schemas.microsoft.com/office/drawing/2014/main" id="{3B339451-D476-C841-B0E2-62BE5FCC4C7A}"/>
              </a:ext>
            </a:extLst>
          </p:cNvPr>
          <p:cNvSpPr txBox="1"/>
          <p:nvPr/>
        </p:nvSpPr>
        <p:spPr>
          <a:xfrm>
            <a:off x="10615968" y="2931879"/>
            <a:ext cx="6709482" cy="8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2800" b="1" kern="0" dirty="0">
                <a:solidFill>
                  <a:srgbClr val="FF5722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Language AI Agent</a:t>
            </a:r>
            <a:endParaRPr sz="2800" b="1" kern="0" dirty="0">
              <a:solidFill>
                <a:srgbClr val="FF5722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217;p34">
            <a:extLst>
              <a:ext uri="{FF2B5EF4-FFF2-40B4-BE49-F238E27FC236}">
                <a16:creationId xmlns:a16="http://schemas.microsoft.com/office/drawing/2014/main" id="{B3CE67B9-195E-2C2A-EAF4-1BB06FC634F1}"/>
              </a:ext>
            </a:extLst>
          </p:cNvPr>
          <p:cNvSpPr txBox="1"/>
          <p:nvPr/>
        </p:nvSpPr>
        <p:spPr>
          <a:xfrm>
            <a:off x="15294004" y="3997137"/>
            <a:ext cx="2031495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1600" b="1" kern="0" dirty="0">
                <a:solidFill>
                  <a:srgbClr val="FF5722"/>
                </a:solidFill>
                <a:latin typeface="+mj-lt"/>
                <a:ea typeface="Proxima Nova"/>
                <a:cs typeface="Proxima Nova"/>
                <a:sym typeface="Proxima Nova"/>
              </a:rPr>
              <a:t>ENVIRONMENT</a:t>
            </a:r>
            <a:endParaRPr sz="1600" b="1" kern="0" dirty="0">
              <a:solidFill>
                <a:srgbClr val="FF5722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6" name="Google Shape;218;p34">
            <a:extLst>
              <a:ext uri="{FF2B5EF4-FFF2-40B4-BE49-F238E27FC236}">
                <a16:creationId xmlns:a16="http://schemas.microsoft.com/office/drawing/2014/main" id="{068CF87F-5B63-9C80-8F26-E89C209378EF}"/>
              </a:ext>
            </a:extLst>
          </p:cNvPr>
          <p:cNvCxnSpPr>
            <a:stCxn id="132" idx="1"/>
            <a:endCxn id="133" idx="2"/>
          </p:cNvCxnSpPr>
          <p:nvPr/>
        </p:nvCxnSpPr>
        <p:spPr>
          <a:xfrm rot="5400000" flipH="1">
            <a:off x="14435858" y="2790230"/>
            <a:ext cx="138659" cy="3609120"/>
          </a:xfrm>
          <a:prstGeom prst="curvedConnector3">
            <a:avLst>
              <a:gd name="adj1" fmla="val -241536"/>
            </a:avLst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219;p34">
            <a:extLst>
              <a:ext uri="{FF2B5EF4-FFF2-40B4-BE49-F238E27FC236}">
                <a16:creationId xmlns:a16="http://schemas.microsoft.com/office/drawing/2014/main" id="{4DC35823-EE7E-F46F-2E78-65ED04328F9C}"/>
              </a:ext>
            </a:extLst>
          </p:cNvPr>
          <p:cNvCxnSpPr>
            <a:stCxn id="133" idx="0"/>
            <a:endCxn id="132" idx="3"/>
          </p:cNvCxnSpPr>
          <p:nvPr/>
        </p:nvCxnSpPr>
        <p:spPr>
          <a:xfrm rot="16200000">
            <a:off x="14455970" y="2230707"/>
            <a:ext cx="98147" cy="3609120"/>
          </a:xfrm>
          <a:prstGeom prst="curvedConnector3">
            <a:avLst>
              <a:gd name="adj1" fmla="val 477504"/>
            </a:avLst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8" name="Google Shape;220;p34">
            <a:extLst>
              <a:ext uri="{FF2B5EF4-FFF2-40B4-BE49-F238E27FC236}">
                <a16:creationId xmlns:a16="http://schemas.microsoft.com/office/drawing/2014/main" id="{746F1917-E3D8-D36F-E1F3-5E6E2D92D4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5283" t="7237" r="36850" b="9192"/>
          <a:stretch/>
        </p:blipFill>
        <p:spPr>
          <a:xfrm>
            <a:off x="10980323" y="3944847"/>
            <a:ext cx="339275" cy="7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221;p34">
            <a:extLst>
              <a:ext uri="{FF2B5EF4-FFF2-40B4-BE49-F238E27FC236}">
                <a16:creationId xmlns:a16="http://schemas.microsoft.com/office/drawing/2014/main" id="{4E6CF5FA-4659-E008-58D2-88C5394E9123}"/>
              </a:ext>
            </a:extLst>
          </p:cNvPr>
          <p:cNvSpPr txBox="1"/>
          <p:nvPr/>
        </p:nvSpPr>
        <p:spPr>
          <a:xfrm>
            <a:off x="10685317" y="5219264"/>
            <a:ext cx="6709482" cy="400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lnSpc>
                <a:spcPct val="115000"/>
              </a:lnSpc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✅ </a:t>
            </a:r>
            <a:r>
              <a:rPr lang="en" b="1" kern="0" dirty="0">
                <a:solidFill>
                  <a:srgbClr val="04D26C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Scalable: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Design and train is outsourced, adaptation require low manual efforts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✅ </a:t>
            </a:r>
            <a:r>
              <a:rPr lang="en" b="1" kern="0" dirty="0">
                <a:solidFill>
                  <a:srgbClr val="04D26C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Practical:</a:t>
            </a: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Task-independent, easy to generalize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❌ </a:t>
            </a:r>
            <a:r>
              <a:rPr lang="en" b="1" kern="0" dirty="0">
                <a:solidFill>
                  <a:srgbClr val="F92F60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Low Domain Accuracy:</a:t>
            </a: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May hallucinate in domain specific </a:t>
            </a: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contexts</a:t>
            </a:r>
            <a:endParaRPr kern="0" dirty="0">
              <a:solidFill>
                <a:srgbClr val="666666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❌ </a:t>
            </a:r>
            <a:r>
              <a:rPr lang="en" b="1" kern="0" dirty="0">
                <a:solidFill>
                  <a:srgbClr val="F92F60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Low Transparency: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Opaque decision-making, hard to interpret or trace reasoning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</a:pPr>
            <a:r>
              <a:rPr lang="en" sz="1600" b="1" i="1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Examples:</a:t>
            </a:r>
            <a:r>
              <a:rPr lang="en" sz="1600" i="1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Voyager, Manus, DeepSearch, Operator</a:t>
            </a:r>
            <a:endParaRPr sz="1600" kern="0" dirty="0">
              <a:solidFill>
                <a:srgbClr val="666666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222;p34">
            <a:extLst>
              <a:ext uri="{FF2B5EF4-FFF2-40B4-BE49-F238E27FC236}">
                <a16:creationId xmlns:a16="http://schemas.microsoft.com/office/drawing/2014/main" id="{3CCFA896-BA48-828D-89D8-CD69FAF6699F}"/>
              </a:ext>
            </a:extLst>
          </p:cNvPr>
          <p:cNvSpPr txBox="1"/>
          <p:nvPr/>
        </p:nvSpPr>
        <p:spPr>
          <a:xfrm>
            <a:off x="1066800" y="5206070"/>
            <a:ext cx="6709482" cy="400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defTabSz="1828800">
              <a:lnSpc>
                <a:spcPct val="115000"/>
              </a:lnSpc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❌ </a:t>
            </a:r>
            <a:r>
              <a:rPr lang="en" b="1" kern="0" dirty="0">
                <a:solidFill>
                  <a:srgbClr val="F92F60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Not Scalable</a:t>
            </a:r>
            <a:r>
              <a:rPr lang="en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: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Intensive manual efforts to design and train, adaptation is hard even for experts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❌ </a:t>
            </a:r>
            <a:r>
              <a:rPr lang="en" b="1" kern="0" dirty="0">
                <a:solidFill>
                  <a:srgbClr val="F92F60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Not Practical:</a:t>
            </a: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Task-specific, hard to generalize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✅ </a:t>
            </a:r>
            <a:r>
              <a:rPr lang="en" b="1" kern="0" dirty="0">
                <a:solidFill>
                  <a:srgbClr val="04D26C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High Domain Accuracy:</a:t>
            </a:r>
            <a:r>
              <a:rPr lang="en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Performs exceptionally well in narrowly defined, rule-based domains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</a:pPr>
            <a:r>
              <a:rPr lang="en" kern="0" dirty="0">
                <a:solidFill>
                  <a:srgbClr val="04D26C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✅ </a:t>
            </a:r>
            <a:r>
              <a:rPr lang="en" b="1" kern="0" dirty="0">
                <a:solidFill>
                  <a:srgbClr val="04D26C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High Transparency:</a:t>
            </a:r>
            <a:r>
              <a:rPr lang="en" b="1" kern="0" dirty="0">
                <a:solidFill>
                  <a:srgbClr val="F92F60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Reasoning process is traceable and decisions are explainable</a:t>
            </a:r>
            <a:endParaRPr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defTabSz="182880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</a:pPr>
            <a:r>
              <a:rPr lang="en" sz="1600" b="1" i="1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Examples:</a:t>
            </a:r>
            <a:r>
              <a:rPr lang="en" sz="1600" i="1" kern="0" dirty="0">
                <a:solidFill>
                  <a:srgbClr val="666666"/>
                </a:solidFill>
                <a:latin typeface="Outfit" panose="020B0604020202020204" charset="0"/>
                <a:ea typeface="Proxima Nova"/>
                <a:cs typeface="Proxima Nova"/>
                <a:sym typeface="Proxima Nova"/>
              </a:rPr>
              <a:t> Deep Blue, Watson, MYCIN, DENDRAL, XCON</a:t>
            </a:r>
            <a:endParaRPr sz="1600" kern="0" dirty="0">
              <a:solidFill>
                <a:srgbClr val="666666"/>
              </a:solidFill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223;p34">
            <a:extLst>
              <a:ext uri="{FF2B5EF4-FFF2-40B4-BE49-F238E27FC236}">
                <a16:creationId xmlns:a16="http://schemas.microsoft.com/office/drawing/2014/main" id="{9F16A278-2CD8-3C4F-C8D0-6E5A01CC6026}"/>
              </a:ext>
            </a:extLst>
          </p:cNvPr>
          <p:cNvSpPr txBox="1"/>
          <p:nvPr/>
        </p:nvSpPr>
        <p:spPr>
          <a:xfrm>
            <a:off x="2308253" y="2329562"/>
            <a:ext cx="3852876" cy="47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000" b="1" kern="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🤓</a:t>
            </a:r>
            <a:endParaRPr sz="3600" kern="0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224;p34">
            <a:extLst>
              <a:ext uri="{FF2B5EF4-FFF2-40B4-BE49-F238E27FC236}">
                <a16:creationId xmlns:a16="http://schemas.microsoft.com/office/drawing/2014/main" id="{881E348F-4E52-7CE7-6233-5FB6B8421D64}"/>
              </a:ext>
            </a:extLst>
          </p:cNvPr>
          <p:cNvSpPr txBox="1"/>
          <p:nvPr/>
        </p:nvSpPr>
        <p:spPr>
          <a:xfrm>
            <a:off x="15303693" y="2329562"/>
            <a:ext cx="1781247" cy="47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000" b="1" kern="0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🤯</a:t>
            </a:r>
            <a:endParaRPr sz="3600" kern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225;p34">
            <a:extLst>
              <a:ext uri="{FF2B5EF4-FFF2-40B4-BE49-F238E27FC236}">
                <a16:creationId xmlns:a16="http://schemas.microsoft.com/office/drawing/2014/main" id="{2D4E1F33-D57B-AF1A-39BC-46E5F3929FA4}"/>
              </a:ext>
            </a:extLst>
          </p:cNvPr>
          <p:cNvSpPr txBox="1"/>
          <p:nvPr/>
        </p:nvSpPr>
        <p:spPr>
          <a:xfrm>
            <a:off x="8207576" y="2324759"/>
            <a:ext cx="1781247" cy="47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000" b="1" kern="0">
                <a:solidFill>
                  <a:srgbClr val="FF5722"/>
                </a:solidFill>
                <a:latin typeface="Proxima Nova"/>
                <a:ea typeface="Proxima Nova"/>
                <a:cs typeface="Proxima Nova"/>
                <a:sym typeface="Proxima Nova"/>
              </a:rPr>
              <a:t>🤒</a:t>
            </a:r>
            <a:endParaRPr sz="3600" kern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97;p34">
            <a:extLst>
              <a:ext uri="{FF2B5EF4-FFF2-40B4-BE49-F238E27FC236}">
                <a16:creationId xmlns:a16="http://schemas.microsoft.com/office/drawing/2014/main" id="{A0B45EAD-C8D1-709F-BE14-358AA5ADDA0B}"/>
              </a:ext>
            </a:extLst>
          </p:cNvPr>
          <p:cNvSpPr txBox="1"/>
          <p:nvPr/>
        </p:nvSpPr>
        <p:spPr>
          <a:xfrm>
            <a:off x="5751131" y="4016523"/>
            <a:ext cx="2031495" cy="61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1600" b="1" kern="0" dirty="0">
                <a:solidFill>
                  <a:srgbClr val="FF5722"/>
                </a:solidFill>
                <a:latin typeface="+mj-lt"/>
                <a:ea typeface="Proxima Nova"/>
                <a:cs typeface="Proxima Nova"/>
                <a:sym typeface="Proxima Nova"/>
              </a:rPr>
              <a:t>ENVIRONMENT</a:t>
            </a:r>
            <a:endParaRPr sz="1600" b="1" kern="0" dirty="0">
              <a:solidFill>
                <a:srgbClr val="FF5722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5A26A11B-3656-93ED-A67D-26A4D52F8B7D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6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2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DE90D-B487-C949-3EA8-633DAFF1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BDEBC27-00DF-71AC-2549-CF5852331B0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45457F5-F172-7690-D32F-C9FC81697B68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4C1CC-55D4-14CC-54AF-61AB7F9C44E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79063FC-3BD7-D68A-49F2-2E27F0730312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1FF8E3-2D21-5B07-88EA-E260198CB1A0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42BD992-7EC2-0B4A-49E8-FFF1DEF1E4A2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31E0942-01BB-87B0-AF2A-6BBC3FAA148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612D147-6EA1-3977-3BC1-F9D88051DED6}"/>
              </a:ext>
            </a:extLst>
          </p:cNvPr>
          <p:cNvSpPr txBox="1"/>
          <p:nvPr/>
        </p:nvSpPr>
        <p:spPr>
          <a:xfrm>
            <a:off x="1028700" y="1236622"/>
            <a:ext cx="44577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Mind the Gap</a:t>
            </a:r>
          </a:p>
        </p:txBody>
      </p:sp>
      <p:sp>
        <p:nvSpPr>
          <p:cNvPr id="36" name="Google Shape;230;p35">
            <a:extLst>
              <a:ext uri="{FF2B5EF4-FFF2-40B4-BE49-F238E27FC236}">
                <a16:creationId xmlns:a16="http://schemas.microsoft.com/office/drawing/2014/main" id="{BF7493D4-3355-B60A-B46B-AF048C348FE3}"/>
              </a:ext>
            </a:extLst>
          </p:cNvPr>
          <p:cNvSpPr/>
          <p:nvPr/>
        </p:nvSpPr>
        <p:spPr>
          <a:xfrm>
            <a:off x="623400" y="4403650"/>
            <a:ext cx="17041200" cy="14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232;p35">
            <a:extLst>
              <a:ext uri="{FF2B5EF4-FFF2-40B4-BE49-F238E27FC236}">
                <a16:creationId xmlns:a16="http://schemas.microsoft.com/office/drawing/2014/main" id="{2CA4AA2E-C212-DAE9-435F-C90426580AC2}"/>
              </a:ext>
            </a:extLst>
          </p:cNvPr>
          <p:cNvSpPr txBox="1"/>
          <p:nvPr/>
        </p:nvSpPr>
        <p:spPr>
          <a:xfrm>
            <a:off x="814923" y="2520722"/>
            <a:ext cx="10488000" cy="18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600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Building an impressive </a:t>
            </a:r>
            <a:r>
              <a:rPr lang="en" sz="3600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AI Demo </a:t>
            </a:r>
            <a:endParaRPr sz="3600" b="1"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algn="ctr" defTabSz="1828800">
              <a:buClr>
                <a:srgbClr val="000000"/>
              </a:buClr>
            </a:pPr>
            <a:r>
              <a:rPr lang="en" sz="3600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has never been easier </a:t>
            </a:r>
            <a:endParaRPr sz="3600" b="1"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algn="ctr" defTabSz="1828800">
              <a:buClr>
                <a:srgbClr val="000000"/>
              </a:buClr>
            </a:pPr>
            <a:r>
              <a:rPr lang="en" sz="3600" kern="0" dirty="0">
                <a:latin typeface="+mj-lt"/>
                <a:ea typeface="Proxima Nova"/>
                <a:cs typeface="Proxima Nova"/>
                <a:sym typeface="Proxima Nova"/>
              </a:rPr>
              <a:t>✅</a:t>
            </a:r>
            <a:r>
              <a:rPr lang="en" sz="3600" b="1" kern="0" dirty="0">
                <a:latin typeface="+mj-lt"/>
                <a:ea typeface="Proxima Nova"/>
                <a:cs typeface="Proxima Nova"/>
                <a:sym typeface="Proxima Nova"/>
              </a:rPr>
              <a:t> </a:t>
            </a:r>
            <a:r>
              <a:rPr lang="en" sz="3600" kern="0" dirty="0">
                <a:latin typeface="+mj-lt"/>
                <a:ea typeface="Proxima Nova"/>
                <a:cs typeface="Proxima Nova"/>
                <a:sym typeface="Proxima Nova"/>
              </a:rPr>
              <a:t> </a:t>
            </a:r>
            <a:endParaRPr sz="3600" kern="0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233;p35">
            <a:extLst>
              <a:ext uri="{FF2B5EF4-FFF2-40B4-BE49-F238E27FC236}">
                <a16:creationId xmlns:a16="http://schemas.microsoft.com/office/drawing/2014/main" id="{E92ED286-D72C-D990-6875-7D0C97DE2E8D}"/>
              </a:ext>
            </a:extLst>
          </p:cNvPr>
          <p:cNvSpPr txBox="1"/>
          <p:nvPr/>
        </p:nvSpPr>
        <p:spPr>
          <a:xfrm>
            <a:off x="796200" y="6365849"/>
            <a:ext cx="10488000" cy="233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600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turning the demo </a:t>
            </a:r>
          </a:p>
          <a:p>
            <a:pPr algn="ctr" defTabSz="1828800">
              <a:buClr>
                <a:srgbClr val="000000"/>
              </a:buClr>
            </a:pPr>
            <a:r>
              <a:rPr lang="en" sz="3600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in a reliable production-ready </a:t>
            </a:r>
            <a:r>
              <a:rPr lang="en" sz="3600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AI Product</a:t>
            </a:r>
            <a:r>
              <a:rPr lang="en" sz="3600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 </a:t>
            </a:r>
          </a:p>
          <a:p>
            <a:pPr algn="ctr" defTabSz="1828800">
              <a:buClr>
                <a:srgbClr val="000000"/>
              </a:buClr>
            </a:pPr>
            <a:r>
              <a:rPr lang="en" sz="3600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remains challenging </a:t>
            </a:r>
            <a:endParaRPr sz="3600" b="1"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  <a:p>
            <a:pPr algn="ctr" defTabSz="1828800">
              <a:buClr>
                <a:srgbClr val="000000"/>
              </a:buClr>
            </a:pPr>
            <a:r>
              <a:rPr lang="en" sz="3600" kern="0" dirty="0">
                <a:latin typeface="+mj-lt"/>
                <a:ea typeface="Proxima Nova"/>
                <a:cs typeface="Proxima Nova"/>
                <a:sym typeface="Proxima Nova"/>
              </a:rPr>
              <a:t>❌</a:t>
            </a:r>
            <a:endParaRPr sz="4400" b="1" kern="0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234;p35">
            <a:extLst>
              <a:ext uri="{FF2B5EF4-FFF2-40B4-BE49-F238E27FC236}">
                <a16:creationId xmlns:a16="http://schemas.microsoft.com/office/drawing/2014/main" id="{A288D57F-E5E8-41FA-44B4-ECEC07190167}"/>
              </a:ext>
            </a:extLst>
          </p:cNvPr>
          <p:cNvSpPr/>
          <p:nvPr/>
        </p:nvSpPr>
        <p:spPr>
          <a:xfrm>
            <a:off x="12767287" y="2835890"/>
            <a:ext cx="1193400" cy="124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235;p35">
            <a:extLst>
              <a:ext uri="{FF2B5EF4-FFF2-40B4-BE49-F238E27FC236}">
                <a16:creationId xmlns:a16="http://schemas.microsoft.com/office/drawing/2014/main" id="{7BB3B7E2-03B3-92C0-046F-E101736D5DC2}"/>
              </a:ext>
            </a:extLst>
          </p:cNvPr>
          <p:cNvSpPr/>
          <p:nvPr/>
        </p:nvSpPr>
        <p:spPr>
          <a:xfrm>
            <a:off x="14330487" y="2971690"/>
            <a:ext cx="1032696" cy="1034424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34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236;p35">
            <a:extLst>
              <a:ext uri="{FF2B5EF4-FFF2-40B4-BE49-F238E27FC236}">
                <a16:creationId xmlns:a16="http://schemas.microsoft.com/office/drawing/2014/main" id="{96B13BAC-31AD-37C9-AB57-59A36B87A283}"/>
              </a:ext>
            </a:extLst>
          </p:cNvPr>
          <p:cNvSpPr/>
          <p:nvPr/>
        </p:nvSpPr>
        <p:spPr>
          <a:xfrm>
            <a:off x="12930221" y="3217842"/>
            <a:ext cx="882600" cy="4758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LLM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237;p35">
            <a:extLst>
              <a:ext uri="{FF2B5EF4-FFF2-40B4-BE49-F238E27FC236}">
                <a16:creationId xmlns:a16="http://schemas.microsoft.com/office/drawing/2014/main" id="{A002A323-50F4-594E-6490-0DF4A52EFA83}"/>
              </a:ext>
            </a:extLst>
          </p:cNvPr>
          <p:cNvSpPr txBox="1"/>
          <p:nvPr/>
        </p:nvSpPr>
        <p:spPr>
          <a:xfrm>
            <a:off x="14400737" y="3165790"/>
            <a:ext cx="892200" cy="6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b="1" kern="0">
                <a:solidFill>
                  <a:srgbClr val="FF5722"/>
                </a:solidFill>
                <a:ea typeface="Proxima Nova"/>
                <a:cs typeface="Proxima Nova"/>
                <a:sym typeface="Proxima Nova"/>
              </a:rPr>
              <a:t>ENV</a:t>
            </a:r>
            <a:endParaRPr b="1" kern="0">
              <a:solidFill>
                <a:srgbClr val="FF5722"/>
              </a:solidFill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" name="Google Shape;238;p35">
            <a:extLst>
              <a:ext uri="{FF2B5EF4-FFF2-40B4-BE49-F238E27FC236}">
                <a16:creationId xmlns:a16="http://schemas.microsoft.com/office/drawing/2014/main" id="{A2FA3A21-C485-1A7D-A68E-5570C06E8511}"/>
              </a:ext>
            </a:extLst>
          </p:cNvPr>
          <p:cNvCxnSpPr>
            <a:stCxn id="40" idx="1"/>
            <a:endCxn id="41" idx="2"/>
          </p:cNvCxnSpPr>
          <p:nvPr/>
        </p:nvCxnSpPr>
        <p:spPr>
          <a:xfrm rot="5400000" flipH="1">
            <a:off x="13953435" y="3111612"/>
            <a:ext cx="311400" cy="1475400"/>
          </a:xfrm>
          <a:prstGeom prst="curvedConnector3">
            <a:avLst>
              <a:gd name="adj1" fmla="val -154508"/>
            </a:avLst>
          </a:prstGeom>
          <a:noFill/>
          <a:ln w="28575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239;p35">
            <a:extLst>
              <a:ext uri="{FF2B5EF4-FFF2-40B4-BE49-F238E27FC236}">
                <a16:creationId xmlns:a16="http://schemas.microsoft.com/office/drawing/2014/main" id="{F26D3DC0-1A69-C26E-AA72-BFC3336E7E76}"/>
              </a:ext>
            </a:extLst>
          </p:cNvPr>
          <p:cNvCxnSpPr>
            <a:stCxn id="41" idx="0"/>
            <a:endCxn id="40" idx="3"/>
          </p:cNvCxnSpPr>
          <p:nvPr/>
        </p:nvCxnSpPr>
        <p:spPr>
          <a:xfrm rot="-5400000">
            <a:off x="14015621" y="2386542"/>
            <a:ext cx="187200" cy="1475400"/>
          </a:xfrm>
          <a:prstGeom prst="curvedConnector3">
            <a:avLst>
              <a:gd name="adj1" fmla="val 384098"/>
            </a:avLst>
          </a:prstGeom>
          <a:noFill/>
          <a:ln w="28575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" name="Google Shape;240;p35">
            <a:extLst>
              <a:ext uri="{FF2B5EF4-FFF2-40B4-BE49-F238E27FC236}">
                <a16:creationId xmlns:a16="http://schemas.microsoft.com/office/drawing/2014/main" id="{28E0A048-46E0-CAAE-148B-A9C47F46C74E}"/>
              </a:ext>
            </a:extLst>
          </p:cNvPr>
          <p:cNvSpPr/>
          <p:nvPr/>
        </p:nvSpPr>
        <p:spPr>
          <a:xfrm>
            <a:off x="12457886" y="6169763"/>
            <a:ext cx="2632200" cy="2441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" name="Google Shape;241;p35">
            <a:extLst>
              <a:ext uri="{FF2B5EF4-FFF2-40B4-BE49-F238E27FC236}">
                <a16:creationId xmlns:a16="http://schemas.microsoft.com/office/drawing/2014/main" id="{BE5BD3D8-94B0-9B17-1710-D29496A9BD2A}"/>
              </a:ext>
            </a:extLst>
          </p:cNvPr>
          <p:cNvSpPr/>
          <p:nvPr/>
        </p:nvSpPr>
        <p:spPr>
          <a:xfrm>
            <a:off x="15215862" y="6943439"/>
            <a:ext cx="1032696" cy="1034424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34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" name="Google Shape;242;p35">
            <a:extLst>
              <a:ext uri="{FF2B5EF4-FFF2-40B4-BE49-F238E27FC236}">
                <a16:creationId xmlns:a16="http://schemas.microsoft.com/office/drawing/2014/main" id="{D9E4B905-A726-E202-07DF-E6471B40817C}"/>
              </a:ext>
            </a:extLst>
          </p:cNvPr>
          <p:cNvSpPr txBox="1"/>
          <p:nvPr/>
        </p:nvSpPr>
        <p:spPr>
          <a:xfrm>
            <a:off x="15286112" y="7137539"/>
            <a:ext cx="892200" cy="64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b="1" kern="0">
                <a:solidFill>
                  <a:srgbClr val="FF5722"/>
                </a:solidFill>
                <a:ea typeface="Proxima Nova"/>
                <a:cs typeface="Proxima Nova"/>
                <a:sym typeface="Proxima Nova"/>
              </a:rPr>
              <a:t>ENV</a:t>
            </a:r>
            <a:endParaRPr b="1" kern="0">
              <a:solidFill>
                <a:srgbClr val="FF5722"/>
              </a:solidFill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" name="Google Shape;243;p35">
            <a:extLst>
              <a:ext uri="{FF2B5EF4-FFF2-40B4-BE49-F238E27FC236}">
                <a16:creationId xmlns:a16="http://schemas.microsoft.com/office/drawing/2014/main" id="{4120D0C2-7DF7-7B55-DCE8-51D9E3CE5CDF}"/>
              </a:ext>
            </a:extLst>
          </p:cNvPr>
          <p:cNvCxnSpPr>
            <a:stCxn id="46" idx="1"/>
            <a:endCxn id="50" idx="1"/>
          </p:cNvCxnSpPr>
          <p:nvPr/>
        </p:nvCxnSpPr>
        <p:spPr>
          <a:xfrm rot="5400000">
            <a:off x="14455410" y="7283161"/>
            <a:ext cx="583200" cy="1970400"/>
          </a:xfrm>
          <a:prstGeom prst="curvedConnector3">
            <a:avLst>
              <a:gd name="adj1" fmla="val 181705"/>
            </a:avLst>
          </a:prstGeom>
          <a:noFill/>
          <a:ln w="28575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45;p35">
            <a:extLst>
              <a:ext uri="{FF2B5EF4-FFF2-40B4-BE49-F238E27FC236}">
                <a16:creationId xmlns:a16="http://schemas.microsoft.com/office/drawing/2014/main" id="{1A302EE0-FF72-C851-5279-AAA17152CEF1}"/>
              </a:ext>
            </a:extLst>
          </p:cNvPr>
          <p:cNvCxnSpPr>
            <a:stCxn id="50" idx="3"/>
            <a:endCxn id="46" idx="3"/>
          </p:cNvCxnSpPr>
          <p:nvPr/>
        </p:nvCxnSpPr>
        <p:spPr>
          <a:xfrm rot="-5400000" flipH="1">
            <a:off x="14338110" y="5608513"/>
            <a:ext cx="817200" cy="1970400"/>
          </a:xfrm>
          <a:prstGeom prst="curvedConnector3">
            <a:avLst>
              <a:gd name="adj1" fmla="val -58278"/>
            </a:avLst>
          </a:prstGeom>
          <a:noFill/>
          <a:ln w="28575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0" name="Google Shape;244;p35">
            <a:extLst>
              <a:ext uri="{FF2B5EF4-FFF2-40B4-BE49-F238E27FC236}">
                <a16:creationId xmlns:a16="http://schemas.microsoft.com/office/drawing/2014/main" id="{0F77259E-7288-E98B-69E4-F197D3928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20" t="19462" r="6235" b="20096"/>
          <a:stretch/>
        </p:blipFill>
        <p:spPr>
          <a:xfrm rot="-5400000">
            <a:off x="12573960" y="6287338"/>
            <a:ext cx="2375100" cy="21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46;p35">
            <a:extLst>
              <a:ext uri="{FF2B5EF4-FFF2-40B4-BE49-F238E27FC236}">
                <a16:creationId xmlns:a16="http://schemas.microsoft.com/office/drawing/2014/main" id="{421583D8-1B53-9AE4-FC7A-E2843F1DF560}"/>
              </a:ext>
            </a:extLst>
          </p:cNvPr>
          <p:cNvSpPr/>
          <p:nvPr/>
        </p:nvSpPr>
        <p:spPr>
          <a:xfrm>
            <a:off x="12578210" y="6912763"/>
            <a:ext cx="765000" cy="3072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LLM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247;p35">
            <a:extLst>
              <a:ext uri="{FF2B5EF4-FFF2-40B4-BE49-F238E27FC236}">
                <a16:creationId xmlns:a16="http://schemas.microsoft.com/office/drawing/2014/main" id="{C15A00EC-F9B7-49D1-6A4C-BB3B0F8D0DF4}"/>
              </a:ext>
            </a:extLst>
          </p:cNvPr>
          <p:cNvSpPr/>
          <p:nvPr/>
        </p:nvSpPr>
        <p:spPr>
          <a:xfrm>
            <a:off x="13761486" y="6912763"/>
            <a:ext cx="765000" cy="3072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LLM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248;p35">
            <a:extLst>
              <a:ext uri="{FF2B5EF4-FFF2-40B4-BE49-F238E27FC236}">
                <a16:creationId xmlns:a16="http://schemas.microsoft.com/office/drawing/2014/main" id="{FE15A3F8-45A2-104F-5E88-7D2FC8B66F71}"/>
              </a:ext>
            </a:extLst>
          </p:cNvPr>
          <p:cNvSpPr/>
          <p:nvPr/>
        </p:nvSpPr>
        <p:spPr>
          <a:xfrm>
            <a:off x="13305410" y="7348263"/>
            <a:ext cx="765000" cy="3072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LLM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249;p35">
            <a:extLst>
              <a:ext uri="{FF2B5EF4-FFF2-40B4-BE49-F238E27FC236}">
                <a16:creationId xmlns:a16="http://schemas.microsoft.com/office/drawing/2014/main" id="{68B3BC02-9CB7-C0C0-05E4-2512B4D0CF51}"/>
              </a:ext>
            </a:extLst>
          </p:cNvPr>
          <p:cNvSpPr/>
          <p:nvPr/>
        </p:nvSpPr>
        <p:spPr>
          <a:xfrm>
            <a:off x="13879836" y="7783763"/>
            <a:ext cx="765000" cy="3072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Proxima Nova"/>
                <a:cs typeface="Proxima Nova"/>
                <a:sym typeface="Proxima Nova"/>
              </a:rPr>
              <a:t>LLM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250;p35">
            <a:extLst>
              <a:ext uri="{FF2B5EF4-FFF2-40B4-BE49-F238E27FC236}">
                <a16:creationId xmlns:a16="http://schemas.microsoft.com/office/drawing/2014/main" id="{AD9AC792-F1D8-F16C-589E-BA28E46CD419}"/>
              </a:ext>
            </a:extLst>
          </p:cNvPr>
          <p:cNvSpPr txBox="1"/>
          <p:nvPr/>
        </p:nvSpPr>
        <p:spPr>
          <a:xfrm rot="5400000">
            <a:off x="15568504" y="2848342"/>
            <a:ext cx="2279992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600" b="1" kern="0" dirty="0">
                <a:solidFill>
                  <a:srgbClr val="FF5722"/>
                </a:solidFill>
                <a:ea typeface="Proxima Nova"/>
                <a:cs typeface="Proxima Nova"/>
                <a:sym typeface="Proxima Nova"/>
              </a:rPr>
              <a:t>DEMO</a:t>
            </a:r>
            <a:endParaRPr sz="3600" b="1" kern="0" dirty="0">
              <a:solidFill>
                <a:srgbClr val="FF5722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251;p35">
            <a:extLst>
              <a:ext uri="{FF2B5EF4-FFF2-40B4-BE49-F238E27FC236}">
                <a16:creationId xmlns:a16="http://schemas.microsoft.com/office/drawing/2014/main" id="{50985E0A-187B-67A3-543C-039912A09649}"/>
              </a:ext>
            </a:extLst>
          </p:cNvPr>
          <p:cNvSpPr txBox="1"/>
          <p:nvPr/>
        </p:nvSpPr>
        <p:spPr>
          <a:xfrm rot="5400000">
            <a:off x="15116886" y="6946537"/>
            <a:ext cx="3183225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3200" b="1" kern="0" dirty="0">
                <a:solidFill>
                  <a:srgbClr val="FF5722"/>
                </a:solidFill>
                <a:ea typeface="Proxima Nova"/>
                <a:cs typeface="Proxima Nova"/>
                <a:sym typeface="Proxima Nova"/>
              </a:rPr>
              <a:t>PRODUCTION</a:t>
            </a:r>
            <a:endParaRPr sz="3200" b="1" kern="0" dirty="0">
              <a:solidFill>
                <a:srgbClr val="FF5722"/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252;p35">
            <a:extLst>
              <a:ext uri="{FF2B5EF4-FFF2-40B4-BE49-F238E27FC236}">
                <a16:creationId xmlns:a16="http://schemas.microsoft.com/office/drawing/2014/main" id="{BD95967C-6BF7-F5E6-9F7D-B1387DB94089}"/>
              </a:ext>
            </a:extLst>
          </p:cNvPr>
          <p:cNvSpPr/>
          <p:nvPr/>
        </p:nvSpPr>
        <p:spPr>
          <a:xfrm>
            <a:off x="11220964" y="2068644"/>
            <a:ext cx="765000" cy="68298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253;p35">
            <a:extLst>
              <a:ext uri="{FF2B5EF4-FFF2-40B4-BE49-F238E27FC236}">
                <a16:creationId xmlns:a16="http://schemas.microsoft.com/office/drawing/2014/main" id="{576DA161-8C3A-FBBD-B3DB-D9810AC2DFDB}"/>
              </a:ext>
            </a:extLst>
          </p:cNvPr>
          <p:cNvSpPr txBox="1"/>
          <p:nvPr/>
        </p:nvSpPr>
        <p:spPr>
          <a:xfrm>
            <a:off x="3517200" y="4687150"/>
            <a:ext cx="504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r>
              <a:rPr lang="en" sz="5800" b="1" kern="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7400" b="1" kern="0" dirty="0">
                <a:latin typeface="Outfit" panose="020B0604020202020204" charset="0"/>
                <a:ea typeface="Proxima Nova"/>
                <a:cs typeface="Proxima Nova"/>
                <a:sym typeface="Proxima Nova"/>
              </a:rPr>
              <a:t>… BUT …</a:t>
            </a:r>
            <a:endParaRPr sz="7400" b="1" kern="0" dirty="0">
              <a:latin typeface="Outfit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Freccia bidirezionale verticale 58">
            <a:extLst>
              <a:ext uri="{FF2B5EF4-FFF2-40B4-BE49-F238E27FC236}">
                <a16:creationId xmlns:a16="http://schemas.microsoft.com/office/drawing/2014/main" id="{8D16C9F6-CA24-10DF-5BB5-F81C1959FB85}"/>
              </a:ext>
            </a:extLst>
          </p:cNvPr>
          <p:cNvSpPr/>
          <p:nvPr/>
        </p:nvSpPr>
        <p:spPr>
          <a:xfrm>
            <a:off x="16404943" y="4508324"/>
            <a:ext cx="614873" cy="1206900"/>
          </a:xfrm>
          <a:prstGeom prst="up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D79AF163-33B2-3608-9D66-CD6A0178AA97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2796211C-AEF7-66C1-BF2D-BFB523C9FE4E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7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64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8822-700E-D208-C044-28ACDB6D4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D11AB0D-5B1A-7EB9-FE6E-BD11C6B114A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1BEFC4A-2E4D-1599-4378-80FF6D2C6E21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98B5E95-1A28-A38A-2CC5-9EC985E15E8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AF52A79-F1FB-FD9E-BA09-31C4BB146BAA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76908E-CC1F-F6CD-4CCB-0E221282ADCB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4371D4-83E3-8A5A-7468-7B769130E1B2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C060826-7D67-ED6B-2266-CD0C2C981A51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BF6310A-9806-3705-4399-323C2E84B735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Context is all you need</a:t>
            </a:r>
          </a:p>
        </p:txBody>
      </p:sp>
      <p:sp>
        <p:nvSpPr>
          <p:cNvPr id="12" name="Google Shape;659;p53">
            <a:extLst>
              <a:ext uri="{FF2B5EF4-FFF2-40B4-BE49-F238E27FC236}">
                <a16:creationId xmlns:a16="http://schemas.microsoft.com/office/drawing/2014/main" id="{BF6E441E-C45E-9131-AD5A-B8995D49B6BD}"/>
              </a:ext>
            </a:extLst>
          </p:cNvPr>
          <p:cNvSpPr txBox="1">
            <a:spLocks/>
          </p:cNvSpPr>
          <p:nvPr/>
        </p:nvSpPr>
        <p:spPr>
          <a:xfrm>
            <a:off x="1028700" y="2408251"/>
            <a:ext cx="7766200" cy="6077255"/>
          </a:xfrm>
          <a:prstGeom prst="rect">
            <a:avLst/>
          </a:prstGeom>
          <a:noFill/>
        </p:spPr>
        <p:txBody>
          <a:bodyPr spcFirstLastPara="1" wrap="square" lIns="182850" tIns="182850" rIns="182850" bIns="182850" anchor="t" anchorCtr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en-US" sz="2800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Most of the time when an agent is </a:t>
            </a:r>
            <a:r>
              <a:rPr lang="en-US" sz="2800" b="1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not performing reliably </a:t>
            </a:r>
            <a:r>
              <a:rPr lang="en-US" sz="2800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the underlying cause is not that the model is not </a:t>
            </a:r>
            <a:r>
              <a:rPr lang="en-US" sz="2800" b="1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intelligent</a:t>
            </a:r>
            <a:r>
              <a:rPr lang="en-US" sz="2800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enough, but rather that </a:t>
            </a:r>
            <a:r>
              <a:rPr lang="en-US" sz="2800" b="1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en-US" sz="2800" dirty="0"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 not been communicated properly to the model.</a:t>
            </a:r>
          </a:p>
          <a:p>
            <a:pPr marL="0" indent="0">
              <a:buFont typeface="Arial" pitchFamily="34" charset="0"/>
              <a:buNone/>
            </a:pPr>
            <a:endParaRPr lang="en-US" sz="2800" dirty="0">
              <a:latin typeface="Outfit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70000"/>
              </a:lnSpc>
              <a:spcBef>
                <a:spcPts val="2400"/>
              </a:spcBef>
              <a:buFont typeface="Arial" pitchFamily="34" charset="0"/>
              <a:buNone/>
            </a:pPr>
            <a:r>
              <a:rPr lang="en-US" b="1" i="1" dirty="0">
                <a:solidFill>
                  <a:schemeClr val="accent6"/>
                </a:solidFill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“The single biggest problem in communication is the illusion that it has taken place.”</a:t>
            </a:r>
            <a:endParaRPr lang="en-US" dirty="0">
              <a:solidFill>
                <a:schemeClr val="accent6"/>
              </a:solidFill>
              <a:latin typeface="Outfit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2400"/>
              </a:spcBef>
              <a:spcAft>
                <a:spcPts val="2400"/>
              </a:spcAft>
              <a:buFont typeface="Arial" pitchFamily="34" charset="0"/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Outfi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George Bernard Shaw</a:t>
            </a:r>
          </a:p>
        </p:txBody>
      </p:sp>
      <p:pic>
        <p:nvPicPr>
          <p:cNvPr id="13" name="Google Shape;660;p53">
            <a:extLst>
              <a:ext uri="{FF2B5EF4-FFF2-40B4-BE49-F238E27FC236}">
                <a16:creationId xmlns:a16="http://schemas.microsoft.com/office/drawing/2014/main" id="{3BC553A4-9CA2-DB7D-0006-54FC8BBC67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48211" y="2685713"/>
            <a:ext cx="7262146" cy="53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14">
            <a:extLst>
              <a:ext uri="{FF2B5EF4-FFF2-40B4-BE49-F238E27FC236}">
                <a16:creationId xmlns:a16="http://schemas.microsoft.com/office/drawing/2014/main" id="{8EA443F7-3CAF-65F0-AF7B-EFD51141FF83}"/>
              </a:ext>
            </a:extLst>
          </p:cNvPr>
          <p:cNvSpPr/>
          <p:nvPr/>
        </p:nvSpPr>
        <p:spPr>
          <a:xfrm>
            <a:off x="9296400" y="4000500"/>
            <a:ext cx="0" cy="3415915"/>
          </a:xfrm>
          <a:prstGeom prst="line">
            <a:avLst/>
          </a:prstGeom>
          <a:ln w="38100" cap="flat">
            <a:solidFill>
              <a:schemeClr val="accent6">
                <a:lumMod val="7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661;p53">
            <a:extLst>
              <a:ext uri="{FF2B5EF4-FFF2-40B4-BE49-F238E27FC236}">
                <a16:creationId xmlns:a16="http://schemas.microsoft.com/office/drawing/2014/main" id="{FDC2900D-A3E3-BA44-D216-A03ABFC0C5FA}"/>
              </a:ext>
            </a:extLst>
          </p:cNvPr>
          <p:cNvSpPr txBox="1"/>
          <p:nvPr/>
        </p:nvSpPr>
        <p:spPr>
          <a:xfrm>
            <a:off x="1028695" y="8698672"/>
            <a:ext cx="16230600" cy="48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3030">
              <a:buSzPts val="1100"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📌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u="sng" dirty="0">
                <a:solidFill>
                  <a:schemeClr val="accent6">
                    <a:lumMod val="75000"/>
                  </a:schemeClr>
                </a:solidFill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 is all you need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by </a:t>
            </a:r>
            <a:r>
              <a:rPr lang="en-US" sz="2000" b="1" i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LangChain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FB80F152-3CCF-637D-89DD-919E59075468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C098330-AB02-CB25-A9C0-D801542BA89E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8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2381-F09A-E473-3F55-3BE611346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1A32F5BC-7AB2-ED5B-4471-9F3368F2E3B4}"/>
              </a:ext>
            </a:extLst>
          </p:cNvPr>
          <p:cNvSpPr/>
          <p:nvPr/>
        </p:nvSpPr>
        <p:spPr>
          <a:xfrm>
            <a:off x="1219200" y="6972300"/>
            <a:ext cx="7620000" cy="4418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BC4FEF-938F-22FC-79B2-55B6031978E4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F028486-8E62-CB55-6936-0434643FD38C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2D891C6-B545-2ED1-617A-C86BA0249F66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59E63EB-58BA-DC7F-67BE-29D27D2ACF4E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4AE5CCF-3C0E-5E66-3028-217CEB903D7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48716C-F233-A154-520E-630208B97185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CEC0ADC-D610-E275-8B12-5674C06355B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953D9C4-D27B-0D9D-942B-8136CFEB5B91}"/>
              </a:ext>
            </a:extLst>
          </p:cNvPr>
          <p:cNvSpPr txBox="1"/>
          <p:nvPr/>
        </p:nvSpPr>
        <p:spPr>
          <a:xfrm>
            <a:off x="1028699" y="1236622"/>
            <a:ext cx="16198863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Why large context windows are not enough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6697148-93ED-C842-3D11-79780DFC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42" y="2537752"/>
            <a:ext cx="7414009" cy="4434548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D83DA026-DA23-C6E1-0573-22F7E78B7A42}"/>
              </a:ext>
            </a:extLst>
          </p:cNvPr>
          <p:cNvSpPr txBox="1"/>
          <p:nvPr/>
        </p:nvSpPr>
        <p:spPr>
          <a:xfrm>
            <a:off x="10138767" y="3342670"/>
            <a:ext cx="7120533" cy="86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Large context means slow responses. Scanning all the tokens on every request takes time. 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94D045C9-6DDB-406B-FA54-20C0B103B227}"/>
              </a:ext>
            </a:extLst>
          </p:cNvPr>
          <p:cNvSpPr txBox="1"/>
          <p:nvPr/>
        </p:nvSpPr>
        <p:spPr>
          <a:xfrm>
            <a:off x="10138767" y="2589892"/>
            <a:ext cx="712053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Outfit Bold"/>
                <a:ea typeface="Outfit Bold"/>
                <a:cs typeface="Outfit Bold"/>
                <a:sym typeface="Outfit Bold"/>
              </a:rPr>
              <a:t>LATENCY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698E120F-DD1F-F6A7-D87F-4E17F2DE7B76}"/>
              </a:ext>
            </a:extLst>
          </p:cNvPr>
          <p:cNvSpPr txBox="1"/>
          <p:nvPr/>
        </p:nvSpPr>
        <p:spPr>
          <a:xfrm>
            <a:off x="10138767" y="5413072"/>
            <a:ext cx="7120533" cy="86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Large context windows are expensive. More tokens means more money spent.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C40BB2DF-0746-D3BA-DAAF-34041D74BFA2}"/>
              </a:ext>
            </a:extLst>
          </p:cNvPr>
          <p:cNvSpPr txBox="1"/>
          <p:nvPr/>
        </p:nvSpPr>
        <p:spPr>
          <a:xfrm>
            <a:off x="10138767" y="4660295"/>
            <a:ext cx="712053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Outfit Bold"/>
                <a:ea typeface="Outfit Bold"/>
                <a:cs typeface="Outfit Bold"/>
                <a:sym typeface="Outfit Bold"/>
              </a:rPr>
              <a:t>COSTS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AB329F3-5EDD-D521-3FB8-ABAADE9439B4}"/>
              </a:ext>
            </a:extLst>
          </p:cNvPr>
          <p:cNvSpPr txBox="1"/>
          <p:nvPr/>
        </p:nvSpPr>
        <p:spPr>
          <a:xfrm>
            <a:off x="10138767" y="7483475"/>
            <a:ext cx="71205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Large context can easily become poisoned, distracting, confusing, or conflicting.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5A5B49E-641B-F330-430A-540868013CAB}"/>
              </a:ext>
            </a:extLst>
          </p:cNvPr>
          <p:cNvSpPr txBox="1"/>
          <p:nvPr/>
        </p:nvSpPr>
        <p:spPr>
          <a:xfrm>
            <a:off x="10138767" y="6730697"/>
            <a:ext cx="712053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Outfit Bold"/>
                <a:ea typeface="Outfit Bold"/>
                <a:cs typeface="Outfit Bold"/>
                <a:sym typeface="Outfit Bold"/>
              </a:rPr>
              <a:t>ACCURACY</a:t>
            </a:r>
          </a:p>
        </p:txBody>
      </p:sp>
      <p:sp>
        <p:nvSpPr>
          <p:cNvPr id="24" name="AutoShape 18">
            <a:extLst>
              <a:ext uri="{FF2B5EF4-FFF2-40B4-BE49-F238E27FC236}">
                <a16:creationId xmlns:a16="http://schemas.microsoft.com/office/drawing/2014/main" id="{A519913F-5CE1-83A5-BB6D-AECFA0D37865}"/>
              </a:ext>
            </a:extLst>
          </p:cNvPr>
          <p:cNvSpPr/>
          <p:nvPr/>
        </p:nvSpPr>
        <p:spPr>
          <a:xfrm>
            <a:off x="10138767" y="3242657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750A2175-FB18-5C7D-C343-40D8B2F6F821}"/>
              </a:ext>
            </a:extLst>
          </p:cNvPr>
          <p:cNvSpPr/>
          <p:nvPr/>
        </p:nvSpPr>
        <p:spPr>
          <a:xfrm>
            <a:off x="10138767" y="5312758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0">
            <a:extLst>
              <a:ext uri="{FF2B5EF4-FFF2-40B4-BE49-F238E27FC236}">
                <a16:creationId xmlns:a16="http://schemas.microsoft.com/office/drawing/2014/main" id="{9C43EA89-B92A-5162-01AD-B8C93BE2255D}"/>
              </a:ext>
            </a:extLst>
          </p:cNvPr>
          <p:cNvSpPr/>
          <p:nvPr/>
        </p:nvSpPr>
        <p:spPr>
          <a:xfrm>
            <a:off x="10138767" y="7383160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C6779A47-9A04-49BB-F4A7-C7BD6168B0CD}"/>
              </a:ext>
            </a:extLst>
          </p:cNvPr>
          <p:cNvSpPr/>
          <p:nvPr/>
        </p:nvSpPr>
        <p:spPr>
          <a:xfrm rot="-5400000">
            <a:off x="8393524" y="5229032"/>
            <a:ext cx="1653351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F9DD0B8F-7030-306F-3880-DAFFD35C1E79}"/>
              </a:ext>
            </a:extLst>
          </p:cNvPr>
          <p:cNvSpPr txBox="1"/>
          <p:nvPr/>
        </p:nvSpPr>
        <p:spPr>
          <a:xfrm>
            <a:off x="1502194" y="6972300"/>
            <a:ext cx="1598116" cy="415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chemeClr val="accent6">
                    <a:lumMod val="75000"/>
                  </a:schemeClr>
                </a:solidFill>
                <a:latin typeface="Outfit"/>
                <a:ea typeface="Outfit"/>
                <a:cs typeface="Outfit"/>
                <a:sym typeface="Outfit"/>
              </a:rPr>
              <a:t>1M</a:t>
            </a:r>
          </a:p>
        </p:txBody>
      </p:sp>
      <p:sp>
        <p:nvSpPr>
          <p:cNvPr id="29" name="Google Shape;661;p53">
            <a:extLst>
              <a:ext uri="{FF2B5EF4-FFF2-40B4-BE49-F238E27FC236}">
                <a16:creationId xmlns:a16="http://schemas.microsoft.com/office/drawing/2014/main" id="{9110D967-F68C-2237-9E24-B931F66B7F6E}"/>
              </a:ext>
            </a:extLst>
          </p:cNvPr>
          <p:cNvSpPr txBox="1"/>
          <p:nvPr/>
        </p:nvSpPr>
        <p:spPr>
          <a:xfrm>
            <a:off x="1016408" y="8677275"/>
            <a:ext cx="16242889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3030">
              <a:buSzPts val="1100"/>
            </a:pPr>
            <a:r>
              <a:rPr lang="it-IT" sz="2000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📌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 Growing Context Window Size Kill RAG?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ea typeface="Proxima Nova"/>
                <a:cs typeface="Proxima Nova"/>
                <a:sym typeface="Proxima Nova"/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sym typeface="Proxima Nova"/>
              </a:rPr>
              <a:t>by </a:t>
            </a:r>
            <a:r>
              <a:rPr lang="it-IT" sz="20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Vishvambhar</a:t>
            </a:r>
            <a:r>
              <a:rPr lang="it-IT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</a:t>
            </a:r>
            <a:r>
              <a:rPr lang="it-IT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9649F8EB-D30A-E99F-F5A4-09058467C976}"/>
              </a:ext>
            </a:extLst>
          </p:cNvPr>
          <p:cNvSpPr txBox="1"/>
          <p:nvPr/>
        </p:nvSpPr>
        <p:spPr>
          <a:xfrm>
            <a:off x="4222364" y="6972300"/>
            <a:ext cx="1598116" cy="415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chemeClr val="accent6">
                    <a:lumMod val="75000"/>
                  </a:schemeClr>
                </a:solidFill>
                <a:latin typeface="Outfit"/>
                <a:ea typeface="Outfit"/>
                <a:cs typeface="Outfit"/>
                <a:sym typeface="Outfit"/>
              </a:rPr>
              <a:t>5M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47C3F0F2-4D5E-0FCB-A5CE-BFE5103422CE}"/>
              </a:ext>
            </a:extLst>
          </p:cNvPr>
          <p:cNvSpPr txBox="1"/>
          <p:nvPr/>
        </p:nvSpPr>
        <p:spPr>
          <a:xfrm>
            <a:off x="6942535" y="6972300"/>
            <a:ext cx="1598116" cy="415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chemeClr val="accent6">
                    <a:lumMod val="75000"/>
                  </a:schemeClr>
                </a:solidFill>
                <a:latin typeface="Outfit"/>
                <a:ea typeface="Outfit"/>
                <a:cs typeface="Outfit"/>
                <a:sym typeface="Outfit"/>
              </a:rPr>
              <a:t>15M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4DEFCD1-E93E-CDBA-5EBB-3B9C694B149A}"/>
              </a:ext>
            </a:extLst>
          </p:cNvPr>
          <p:cNvSpPr txBox="1"/>
          <p:nvPr/>
        </p:nvSpPr>
        <p:spPr>
          <a:xfrm>
            <a:off x="1509568" y="7505700"/>
            <a:ext cx="19437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i="0" dirty="0">
                <a:effectLst/>
              </a:rPr>
              <a:t>Claude 4 &amp; GPT-04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0C93F8B-4DB8-21B4-1712-46EDFCE931EE}"/>
              </a:ext>
            </a:extLst>
          </p:cNvPr>
          <p:cNvSpPr txBox="1"/>
          <p:nvPr/>
        </p:nvSpPr>
        <p:spPr>
          <a:xfrm>
            <a:off x="4222364" y="7505700"/>
            <a:ext cx="17188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i="0" dirty="0">
                <a:effectLst/>
              </a:rPr>
              <a:t>Gemini 2.5 Ultra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09254B3-8B92-F3D2-3E7F-57BD10C41E02}"/>
              </a:ext>
            </a:extLst>
          </p:cNvPr>
          <p:cNvSpPr txBox="1"/>
          <p:nvPr/>
        </p:nvSpPr>
        <p:spPr>
          <a:xfrm>
            <a:off x="6862082" y="7505700"/>
            <a:ext cx="16383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i="0" dirty="0" err="1">
                <a:effectLst/>
              </a:rPr>
              <a:t>Llama</a:t>
            </a:r>
            <a:r>
              <a:rPr lang="it-IT" i="0" dirty="0">
                <a:effectLst/>
              </a:rPr>
              <a:t> Horizon+</a:t>
            </a:r>
            <a:endParaRPr lang="it-IT" dirty="0"/>
          </a:p>
        </p:txBody>
      </p:sp>
      <p:pic>
        <p:nvPicPr>
          <p:cNvPr id="2050" name="Picture 2" descr="Google Gemini icon SVG Vector &amp; PNG Free Download | UXWing">
            <a:extLst>
              <a:ext uri="{FF2B5EF4-FFF2-40B4-BE49-F238E27FC236}">
                <a16:creationId xmlns:a16="http://schemas.microsoft.com/office/drawing/2014/main" id="{7139E603-E035-4FDB-2C64-7E6D1979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6" y="7948799"/>
            <a:ext cx="5048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aude Icon PNG Logo — Download Free Transparent Logo">
            <a:extLst>
              <a:ext uri="{FF2B5EF4-FFF2-40B4-BE49-F238E27FC236}">
                <a16:creationId xmlns:a16="http://schemas.microsoft.com/office/drawing/2014/main" id="{F9E0CEDC-FD53-D8B9-630E-D1E9E620D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973661"/>
            <a:ext cx="453344" cy="4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AI (ChatGPT) Logo Free Download ... · LobeHub">
            <a:extLst>
              <a:ext uri="{FF2B5EF4-FFF2-40B4-BE49-F238E27FC236}">
                <a16:creationId xmlns:a16="http://schemas.microsoft.com/office/drawing/2014/main" id="{BF85C0EC-9977-818D-CC93-EC06C59D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36" y="7912974"/>
            <a:ext cx="576474" cy="5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 Logo Facebook Nuovo - Immagini gratis su Pixabay">
            <a:extLst>
              <a:ext uri="{FF2B5EF4-FFF2-40B4-BE49-F238E27FC236}">
                <a16:creationId xmlns:a16="http://schemas.microsoft.com/office/drawing/2014/main" id="{5E5E530A-5CF0-2B9F-334B-7B539BAC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965" y="7978641"/>
            <a:ext cx="669541" cy="4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8F50B06-466F-F2A6-58BD-BC81CD014878}"/>
              </a:ext>
            </a:extLst>
          </p:cNvPr>
          <p:cNvSpPr txBox="1"/>
          <p:nvPr/>
        </p:nvSpPr>
        <p:spPr>
          <a:xfrm>
            <a:off x="1028700" y="441961"/>
            <a:ext cx="3759164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Context Engineering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E9486988-F456-38F5-F09F-B071A94FEF48}"/>
              </a:ext>
            </a:extLst>
          </p:cNvPr>
          <p:cNvSpPr txBox="1"/>
          <p:nvPr/>
        </p:nvSpPr>
        <p:spPr>
          <a:xfrm>
            <a:off x="1104305" y="9397049"/>
            <a:ext cx="110549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1828800">
              <a:buClr>
                <a:srgbClr val="000000"/>
              </a:buClr>
            </a:pPr>
            <a:r>
              <a:rPr lang="it-IT" sz="2400" kern="0" dirty="0" err="1">
                <a:solidFill>
                  <a:schemeClr val="tx1"/>
                </a:solidFill>
                <a:latin typeface="Outfit" panose="020B0604020202020204" charset="0"/>
              </a:rPr>
              <a:t>Pg</a:t>
            </a:r>
            <a:r>
              <a:rPr lang="it-IT" sz="2400" kern="0" dirty="0">
                <a:solidFill>
                  <a:schemeClr val="tx1"/>
                </a:solidFill>
                <a:latin typeface="Outfit" panose="020B0604020202020204" charset="0"/>
              </a:rPr>
              <a:t>: </a:t>
            </a:r>
            <a:fld id="{00000000-1234-1234-1234-123412341234}" type="slidenum">
              <a:rPr lang="en" sz="2400" kern="0" smtClean="0">
                <a:solidFill>
                  <a:schemeClr val="tx1"/>
                </a:solidFill>
                <a:latin typeface="Outfit" panose="020B0604020202020204" charset="0"/>
              </a:rPr>
              <a:pPr algn="l" defTabSz="1828800">
                <a:buClr>
                  <a:srgbClr val="000000"/>
                </a:buClr>
              </a:pPr>
              <a:t>9</a:t>
            </a:fld>
            <a:endParaRPr sz="2400" kern="0" dirty="0">
              <a:solidFill>
                <a:schemeClr val="tx1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7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Microsoft Office PowerPoint</Application>
  <PresentationFormat>Personalizzato</PresentationFormat>
  <Paragraphs>480</Paragraphs>
  <Slides>32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8" baseType="lpstr">
      <vt:lpstr>Lexend Deca</vt:lpstr>
      <vt:lpstr>Aptos</vt:lpstr>
      <vt:lpstr>Courier New</vt:lpstr>
      <vt:lpstr>Montserrat</vt:lpstr>
      <vt:lpstr>Arial</vt:lpstr>
      <vt:lpstr>Outfit Bold</vt:lpstr>
      <vt:lpstr>Outfit</vt:lpstr>
      <vt:lpstr>Proxima Nova</vt:lpstr>
      <vt:lpstr>Caveat</vt:lpstr>
      <vt:lpstr>Calibri</vt:lpstr>
      <vt:lpstr>Raleway</vt:lpstr>
      <vt:lpstr>Barlow</vt:lpstr>
      <vt:lpstr>Barlow Black</vt:lpstr>
      <vt:lpstr>Century Gothic</vt:lpstr>
      <vt:lpstr>Barlow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Andrea Gioia</cp:lastModifiedBy>
  <cp:revision>22</cp:revision>
  <cp:lastPrinted>2025-07-14T22:23:40Z</cp:lastPrinted>
  <dcterms:created xsi:type="dcterms:W3CDTF">2006-08-16T00:00:00Z</dcterms:created>
  <dcterms:modified xsi:type="dcterms:W3CDTF">2025-07-16T14:22:19Z</dcterms:modified>
  <dc:identifier>DAGmMKGe-eA</dc:identifier>
</cp:coreProperties>
</file>